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4"/>
  </p:notesMasterIdLst>
  <p:sldIdLst>
    <p:sldId id="379" r:id="rId5"/>
    <p:sldId id="275" r:id="rId6"/>
    <p:sldId id="399" r:id="rId7"/>
    <p:sldId id="311" r:id="rId8"/>
    <p:sldId id="380" r:id="rId9"/>
    <p:sldId id="256" r:id="rId10"/>
    <p:sldId id="312" r:id="rId11"/>
    <p:sldId id="313" r:id="rId12"/>
    <p:sldId id="381" r:id="rId13"/>
    <p:sldId id="315" r:id="rId14"/>
    <p:sldId id="316" r:id="rId15"/>
    <p:sldId id="385" r:id="rId16"/>
    <p:sldId id="386" r:id="rId17"/>
    <p:sldId id="387" r:id="rId18"/>
    <p:sldId id="388" r:id="rId19"/>
    <p:sldId id="389" r:id="rId20"/>
    <p:sldId id="390" r:id="rId21"/>
    <p:sldId id="391" r:id="rId22"/>
    <p:sldId id="382" r:id="rId23"/>
    <p:sldId id="324" r:id="rId24"/>
    <p:sldId id="325" r:id="rId25"/>
    <p:sldId id="392" r:id="rId26"/>
    <p:sldId id="327" r:id="rId27"/>
    <p:sldId id="329" r:id="rId28"/>
    <p:sldId id="330" r:id="rId29"/>
    <p:sldId id="393" r:id="rId30"/>
    <p:sldId id="394" r:id="rId31"/>
    <p:sldId id="333" r:id="rId32"/>
    <p:sldId id="395" r:id="rId33"/>
    <p:sldId id="336" r:id="rId34"/>
    <p:sldId id="337" r:id="rId35"/>
    <p:sldId id="396" r:id="rId36"/>
    <p:sldId id="338" r:id="rId37"/>
    <p:sldId id="383" r:id="rId38"/>
    <p:sldId id="339" r:id="rId39"/>
    <p:sldId id="398" r:id="rId40"/>
    <p:sldId id="341" r:id="rId41"/>
    <p:sldId id="377" r:id="rId42"/>
    <p:sldId id="384"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1pPr>
    <a:lvl2pPr marL="0" marR="0" indent="228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2pPr>
    <a:lvl3pPr marL="0" marR="0" indent="457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3pPr>
    <a:lvl4pPr marL="0" marR="0" indent="685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4pPr>
    <a:lvl5pPr marL="0" marR="0" indent="9144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5pPr>
    <a:lvl6pPr marL="0" marR="0" indent="11430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6pPr>
    <a:lvl7pPr marL="0" marR="0" indent="1371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7pPr>
    <a:lvl8pPr marL="0" marR="0" indent="1600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8pPr>
    <a:lvl9pPr marL="0" marR="0" indent="1828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9pPr>
  </p:defaultTextStyle>
  <p:extLst>
    <p:ext uri="{521415D9-36F7-43E2-AB2F-B90AF26B5E84}">
      <p14:sectionLst xmlns:p14="http://schemas.microsoft.com/office/powerpoint/2010/main">
        <p14:section name="Default Section" id="{FDFE0849-3A98-7E4D-8B3A-4AACB5E5EE2A}">
          <p14:sldIdLst>
            <p14:sldId id="379"/>
            <p14:sldId id="275"/>
            <p14:sldId id="399"/>
            <p14:sldId id="311"/>
            <p14:sldId id="380"/>
            <p14:sldId id="256"/>
          </p14:sldIdLst>
        </p14:section>
        <p14:section name="GitHub permission model" id="{A5C884FD-B8F1-EE4E-9916-4632BE4FB75E}">
          <p14:sldIdLst>
            <p14:sldId id="312"/>
            <p14:sldId id="313"/>
            <p14:sldId id="381"/>
          </p14:sldIdLst>
        </p14:section>
        <p14:section name="Enterprise accounts vs organizations" id="{CDB83900-5048-8044-9A84-2FFAAD790E3E}">
          <p14:sldIdLst>
            <p14:sldId id="315"/>
            <p14:sldId id="316"/>
            <p14:sldId id="385"/>
            <p14:sldId id="386"/>
            <p14:sldId id="387"/>
            <p14:sldId id="388"/>
            <p14:sldId id="389"/>
            <p14:sldId id="390"/>
            <p14:sldId id="391"/>
            <p14:sldId id="382"/>
          </p14:sldIdLst>
        </p14:section>
        <p14:section name="Membership, privileges, and security" id="{26DE5FBA-F630-B74B-987E-D79CBD8579D4}">
          <p14:sldIdLst>
            <p14:sldId id="324"/>
            <p14:sldId id="325"/>
            <p14:sldId id="392"/>
            <p14:sldId id="327"/>
            <p14:sldId id="329"/>
            <p14:sldId id="330"/>
            <p14:sldId id="393"/>
            <p14:sldId id="394"/>
            <p14:sldId id="333"/>
            <p14:sldId id="395"/>
            <p14:sldId id="336"/>
            <p14:sldId id="337"/>
            <p14:sldId id="396"/>
            <p14:sldId id="338"/>
            <p14:sldId id="383"/>
          </p14:sldIdLst>
        </p14:section>
        <p14:section name="Team best practices" id="{E9D75095-29B7-BD45-B476-ED4626D984BE}">
          <p14:sldIdLst>
            <p14:sldId id="339"/>
            <p14:sldId id="398"/>
            <p14:sldId id="341"/>
            <p14:sldId id="377"/>
            <p14:sldId id="384"/>
          </p14:sldIdLst>
        </p14:section>
        <p14:section name="UI Walkthrough" id="{BF2C2FE1-3DD4-244B-976A-09A2273800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12607-22C1-49E6-2C9C-4CDDE91873B4}" name="Davide Benvegnu" initials="DB" userId="S::dabenveg@microsoft.com::98b54e3e-ff4c-42eb-95d2-6c71212f0ac6" providerId="AD"/>
  <p188:author id="{B27174C4-16CD-F174-54A3-A4AC3973BD24}" name="Tiago Pascoal" initials="TP" userId="S::tipascoa@microsoft.com::a2eb2c44-951b-4775-90b0-ed17cdc74929" providerId="AD"/>
  <p188:author id="{4AD325D2-C5D7-32A2-F862-0986E88118B1}" name="Hector Alfaro" initials="HA" userId="S::healfaro@microsoft.com::9e69755c-367b-4291-b98c-fb333f61b69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B8FF"/>
    <a:srgbClr val="F7C713"/>
    <a:srgbClr val="8A63D2"/>
    <a:srgbClr val="0086FF"/>
    <a:srgbClr val="DBAB09"/>
    <a:srgbClr val="56606A"/>
    <a:srgbClr val="D1D5DB"/>
    <a:srgbClr val="23292E"/>
    <a:srgbClr val="FFEB6B"/>
    <a:srgbClr val="036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4B09F-30F9-0000-D168-AABC018B8D7E}" v="16" dt="2021-03-04T11:53:21.003"/>
    <p1510:client id="{4A5E6631-6074-6F49-B1F4-D9A1883194BB}" v="197" dt="2021-03-04T12:26:11.282"/>
    <p1510:client id="{5C15C09F-F0A7-0000-D565-ACA95BA878DB}" v="243" dt="2021-04-20T12:09:14.022"/>
    <p1510:client id="{7143B39F-5048-0000-D168-A682440332AE}" v="1" dt="2021-03-11T16:07:26.091"/>
    <p1510:client id="{71F1B09F-F041-0000-D567-E6F66E6F02D0}" v="454" dt="2021-03-04T11:46:22.425"/>
    <p1510:client id="{77A5B09F-B059-0000-D567-EF817A7CB435}" v="201" dt="2021-03-03T13:57:49.726"/>
    <p1510:client id="{7C83B59F-105F-0000-D567-E570E0A746D8}" v="10" dt="2021-03-18T15:55:11.813"/>
    <p1510:client id="{8D81B39F-006D-0000-D567-E5F76916CEC6}" v="77" dt="2021-03-12T10:13:09.285"/>
    <p1510:client id="{8D81B39F-D040-0000-D168-A4CFBF1700AB}" v="55" dt="2021-03-12T10:21:52.582"/>
    <p1510:client id="{955EBCDD-D5D4-FF2E-2419-FC1BC0B4856C}" v="133" dt="2021-03-03T15:12:06.617"/>
    <p1510:client id="{A181B39F-4092-0000-D567-E4ED7160210D}" v="57" dt="2021-03-12T10:21:55.693"/>
    <p1510:client id="{C869B49F-9061-0000-D567-ECC6D30A8925}" v="4" dt="2021-03-15T05:57:04.341"/>
    <p1510:client id="{CC30B39F-D09A-0000-D168-A7B5CA26BE77}" v="15" dt="2021-03-11T11:08:24.341"/>
    <p1510:client id="{D84FAF21-CF3F-4B72-890C-7E4995E5AE5F}" v="191" dt="2021-04-24T17:49:01.135"/>
    <p1510:client id="{F4CEB49F-7024-0000-D567-E10DA8924237}" v="79" dt="2021-03-16T11:37:13.22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76BA"/>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p:restoredTop sz="94694"/>
  </p:normalViewPr>
  <p:slideViewPr>
    <p:cSldViewPr snapToGrid="0">
      <p:cViewPr varScale="1">
        <p:scale>
          <a:sx n="60" d="100"/>
          <a:sy n="60" d="100"/>
        </p:scale>
        <p:origin x="16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olite" userId="S::dapolite@microsoft.com::e09d7110-74e9-4304-8efc-0543c1ae46f0" providerId="AD" clId="Web-{D84FAF21-CF3F-4B72-890C-7E4995E5AE5F}"/>
    <pc:docChg chg="modSld">
      <pc:chgData name="David Polite" userId="S::dapolite@microsoft.com::e09d7110-74e9-4304-8efc-0543c1ae46f0" providerId="AD" clId="Web-{D84FAF21-CF3F-4B72-890C-7E4995E5AE5F}" dt="2021-04-24T17:49:01.135" v="169"/>
      <pc:docMkLst>
        <pc:docMk/>
      </pc:docMkLst>
      <pc:sldChg chg="modSp">
        <pc:chgData name="David Polite" userId="S::dapolite@microsoft.com::e09d7110-74e9-4304-8efc-0543c1ae46f0" providerId="AD" clId="Web-{D84FAF21-CF3F-4B72-890C-7E4995E5AE5F}" dt="2021-04-24T17:45:15.192" v="160" actId="1076"/>
        <pc:sldMkLst>
          <pc:docMk/>
          <pc:sldMk cId="1416453105" sldId="337"/>
        </pc:sldMkLst>
        <pc:picChg chg="mod">
          <ac:chgData name="David Polite" userId="S::dapolite@microsoft.com::e09d7110-74e9-4304-8efc-0543c1ae46f0" providerId="AD" clId="Web-{D84FAF21-CF3F-4B72-890C-7E4995E5AE5F}" dt="2021-04-24T17:45:15.192" v="160" actId="1076"/>
          <ac:picMkLst>
            <pc:docMk/>
            <pc:sldMk cId="1416453105" sldId="337"/>
            <ac:picMk id="958" creationId="{00000000-0000-0000-0000-000000000000}"/>
          </ac:picMkLst>
        </pc:picChg>
      </pc:sldChg>
      <pc:sldChg chg="addSp delSp modSp">
        <pc:chgData name="David Polite" userId="S::dapolite@microsoft.com::e09d7110-74e9-4304-8efc-0543c1ae46f0" providerId="AD" clId="Web-{D84FAF21-CF3F-4B72-890C-7E4995E5AE5F}" dt="2021-04-24T17:49:01.135" v="169"/>
        <pc:sldMkLst>
          <pc:docMk/>
          <pc:sldMk cId="2975105871" sldId="341"/>
        </pc:sldMkLst>
        <pc:picChg chg="add del mod">
          <ac:chgData name="David Polite" userId="S::dapolite@microsoft.com::e09d7110-74e9-4304-8efc-0543c1ae46f0" providerId="AD" clId="Web-{D84FAF21-CF3F-4B72-890C-7E4995E5AE5F}" dt="2021-04-24T17:48:52.744" v="167"/>
          <ac:picMkLst>
            <pc:docMk/>
            <pc:sldMk cId="2975105871" sldId="341"/>
            <ac:picMk id="3" creationId="{5A2275A7-218F-4B03-A1DB-542647DBD126}"/>
          </ac:picMkLst>
        </pc:picChg>
        <pc:picChg chg="add mod ord">
          <ac:chgData name="David Polite" userId="S::dapolite@microsoft.com::e09d7110-74e9-4304-8efc-0543c1ae46f0" providerId="AD" clId="Web-{D84FAF21-CF3F-4B72-890C-7E4995E5AE5F}" dt="2021-04-24T17:49:01.135" v="169"/>
          <ac:picMkLst>
            <pc:docMk/>
            <pc:sldMk cId="2975105871" sldId="341"/>
            <ac:picMk id="4" creationId="{2C3F09DF-32D8-4720-8156-40C71A20FD10}"/>
          </ac:picMkLst>
        </pc:picChg>
        <pc:picChg chg="del">
          <ac:chgData name="David Polite" userId="S::dapolite@microsoft.com::e09d7110-74e9-4304-8efc-0543c1ae46f0" providerId="AD" clId="Web-{D84FAF21-CF3F-4B72-890C-7E4995E5AE5F}" dt="2021-04-24T17:48:35.634" v="161"/>
          <ac:picMkLst>
            <pc:docMk/>
            <pc:sldMk cId="2975105871" sldId="341"/>
            <ac:picMk id="986" creationId="{00000000-0000-0000-0000-000000000000}"/>
          </ac:picMkLst>
        </pc:picChg>
      </pc:sldChg>
      <pc:sldChg chg="addSp delSp modSp">
        <pc:chgData name="David Polite" userId="S::dapolite@microsoft.com::e09d7110-74e9-4304-8efc-0543c1ae46f0" providerId="AD" clId="Web-{D84FAF21-CF3F-4B72-890C-7E4995E5AE5F}" dt="2021-04-24T17:20:18.107" v="27" actId="1076"/>
        <pc:sldMkLst>
          <pc:docMk/>
          <pc:sldMk cId="4289125932" sldId="385"/>
        </pc:sldMkLst>
        <pc:spChg chg="mod topLvl">
          <ac:chgData name="David Polite" userId="S::dapolite@microsoft.com::e09d7110-74e9-4304-8efc-0543c1ae46f0" providerId="AD" clId="Web-{D84FAF21-CF3F-4B72-890C-7E4995E5AE5F}" dt="2021-04-24T17:20:18.107" v="27" actId="1076"/>
          <ac:spMkLst>
            <pc:docMk/>
            <pc:sldMk cId="4289125932" sldId="385"/>
            <ac:spMk id="4" creationId="{58426FD9-EE56-4E71-A75D-8D965126B6EF}"/>
          </ac:spMkLst>
        </pc:spChg>
        <pc:grpChg chg="add del">
          <ac:chgData name="David Polite" userId="S::dapolite@microsoft.com::e09d7110-74e9-4304-8efc-0543c1ae46f0" providerId="AD" clId="Web-{D84FAF21-CF3F-4B72-890C-7E4995E5AE5F}" dt="2021-04-24T17:17:49.652" v="5"/>
          <ac:grpSpMkLst>
            <pc:docMk/>
            <pc:sldMk cId="4289125932" sldId="385"/>
            <ac:grpSpMk id="5" creationId="{A9127C77-C7C9-4C80-929C-EA26F7AADEDF}"/>
          </ac:grpSpMkLst>
        </pc:grpChg>
        <pc:picChg chg="del topLvl">
          <ac:chgData name="David Polite" userId="S::dapolite@microsoft.com::e09d7110-74e9-4304-8efc-0543c1ae46f0" providerId="AD" clId="Web-{D84FAF21-CF3F-4B72-890C-7E4995E5AE5F}" dt="2021-04-24T17:17:55.777" v="6"/>
          <ac:picMkLst>
            <pc:docMk/>
            <pc:sldMk cId="4289125932" sldId="385"/>
            <ac:picMk id="2" creationId="{3F956C83-2851-430B-86BE-954C51B47ADF}"/>
          </ac:picMkLst>
        </pc:picChg>
        <pc:picChg chg="add mod ord">
          <ac:chgData name="David Polite" userId="S::dapolite@microsoft.com::e09d7110-74e9-4304-8efc-0543c1ae46f0" providerId="AD" clId="Web-{D84FAF21-CF3F-4B72-890C-7E4995E5AE5F}" dt="2021-04-24T17:18:18.980" v="11"/>
          <ac:picMkLst>
            <pc:docMk/>
            <pc:sldMk cId="4289125932" sldId="385"/>
            <ac:picMk id="3" creationId="{72EE46D5-3782-4C11-9D98-427AEF1E090A}"/>
          </ac:picMkLst>
        </pc:picChg>
      </pc:sldChg>
      <pc:sldChg chg="addSp delSp modSp">
        <pc:chgData name="David Polite" userId="S::dapolite@microsoft.com::e09d7110-74e9-4304-8efc-0543c1ae46f0" providerId="AD" clId="Web-{D84FAF21-CF3F-4B72-890C-7E4995E5AE5F}" dt="2021-04-24T17:20:53.967" v="31" actId="1076"/>
        <pc:sldMkLst>
          <pc:docMk/>
          <pc:sldMk cId="1628051746" sldId="386"/>
        </pc:sldMkLst>
        <pc:spChg chg="mod topLvl">
          <ac:chgData name="David Polite" userId="S::dapolite@microsoft.com::e09d7110-74e9-4304-8efc-0543c1ae46f0" providerId="AD" clId="Web-{D84FAF21-CF3F-4B72-890C-7E4995E5AE5F}" dt="2021-04-24T17:20:53.967" v="31" actId="1076"/>
          <ac:spMkLst>
            <pc:docMk/>
            <pc:sldMk cId="1628051746" sldId="386"/>
            <ac:spMk id="4" creationId="{58426FD9-EE56-4E71-A75D-8D965126B6EF}"/>
          </ac:spMkLst>
        </pc:spChg>
        <pc:grpChg chg="del">
          <ac:chgData name="David Polite" userId="S::dapolite@microsoft.com::e09d7110-74e9-4304-8efc-0543c1ae46f0" providerId="AD" clId="Web-{D84FAF21-CF3F-4B72-890C-7E4995E5AE5F}" dt="2021-04-24T17:18:44.231" v="13"/>
          <ac:grpSpMkLst>
            <pc:docMk/>
            <pc:sldMk cId="1628051746" sldId="386"/>
            <ac:grpSpMk id="6" creationId="{E54792E4-BD2A-4DE3-AC57-E44126BF3D24}"/>
          </ac:grpSpMkLst>
        </pc:grpChg>
        <pc:picChg chg="add del mod">
          <ac:chgData name="David Polite" userId="S::dapolite@microsoft.com::e09d7110-74e9-4304-8efc-0543c1ae46f0" providerId="AD" clId="Web-{D84FAF21-CF3F-4B72-890C-7E4995E5AE5F}" dt="2021-04-24T17:19:22.997" v="18"/>
          <ac:picMkLst>
            <pc:docMk/>
            <pc:sldMk cId="1628051746" sldId="386"/>
            <ac:picMk id="2" creationId="{B39A51C4-E8E5-4233-A986-A733E44083BA}"/>
          </ac:picMkLst>
        </pc:picChg>
        <pc:picChg chg="del topLvl">
          <ac:chgData name="David Polite" userId="S::dapolite@microsoft.com::e09d7110-74e9-4304-8efc-0543c1ae46f0" providerId="AD" clId="Web-{D84FAF21-CF3F-4B72-890C-7E4995E5AE5F}" dt="2021-04-24T17:18:48.746" v="14"/>
          <ac:picMkLst>
            <pc:docMk/>
            <pc:sldMk cId="1628051746" sldId="386"/>
            <ac:picMk id="3" creationId="{D3794195-02F7-426B-BF8C-67E5390A0934}"/>
          </ac:picMkLst>
        </pc:picChg>
        <pc:picChg chg="add mod ord">
          <ac:chgData name="David Polite" userId="S::dapolite@microsoft.com::e09d7110-74e9-4304-8efc-0543c1ae46f0" providerId="AD" clId="Web-{D84FAF21-CF3F-4B72-890C-7E4995E5AE5F}" dt="2021-04-24T17:20:47.405" v="30" actId="1076"/>
          <ac:picMkLst>
            <pc:docMk/>
            <pc:sldMk cId="1628051746" sldId="386"/>
            <ac:picMk id="5" creationId="{1E63F6FD-0F28-4646-8520-6C3DDB02080B}"/>
          </ac:picMkLst>
        </pc:picChg>
      </pc:sldChg>
      <pc:sldChg chg="addSp delSp modSp">
        <pc:chgData name="David Polite" userId="S::dapolite@microsoft.com::e09d7110-74e9-4304-8efc-0543c1ae46f0" providerId="AD" clId="Web-{D84FAF21-CF3F-4B72-890C-7E4995E5AE5F}" dt="2021-04-24T17:23:38.423" v="49" actId="1076"/>
        <pc:sldMkLst>
          <pc:docMk/>
          <pc:sldMk cId="2200842461" sldId="387"/>
        </pc:sldMkLst>
        <pc:spChg chg="mod topLvl">
          <ac:chgData name="David Polite" userId="S::dapolite@microsoft.com::e09d7110-74e9-4304-8efc-0543c1ae46f0" providerId="AD" clId="Web-{D84FAF21-CF3F-4B72-890C-7E4995E5AE5F}" dt="2021-04-24T17:23:38.423" v="49" actId="1076"/>
          <ac:spMkLst>
            <pc:docMk/>
            <pc:sldMk cId="2200842461" sldId="387"/>
            <ac:spMk id="4" creationId="{58426FD9-EE56-4E71-A75D-8D965126B6EF}"/>
          </ac:spMkLst>
        </pc:spChg>
        <pc:grpChg chg="del">
          <ac:chgData name="David Polite" userId="S::dapolite@microsoft.com::e09d7110-74e9-4304-8efc-0543c1ae46f0" providerId="AD" clId="Web-{D84FAF21-CF3F-4B72-890C-7E4995E5AE5F}" dt="2021-04-24T17:22:06.547" v="32"/>
          <ac:grpSpMkLst>
            <pc:docMk/>
            <pc:sldMk cId="2200842461" sldId="387"/>
            <ac:grpSpMk id="5" creationId="{33844809-01A7-4337-AF27-06CBCA722AE9}"/>
          </ac:grpSpMkLst>
        </pc:grpChg>
        <pc:picChg chg="del topLvl">
          <ac:chgData name="David Polite" userId="S::dapolite@microsoft.com::e09d7110-74e9-4304-8efc-0543c1ae46f0" providerId="AD" clId="Web-{D84FAF21-CF3F-4B72-890C-7E4995E5AE5F}" dt="2021-04-24T17:22:09.859" v="33"/>
          <ac:picMkLst>
            <pc:docMk/>
            <pc:sldMk cId="2200842461" sldId="387"/>
            <ac:picMk id="2" creationId="{754509E5-8C60-4502-976B-85B6D9D2689F}"/>
          </ac:picMkLst>
        </pc:picChg>
        <pc:picChg chg="add del mod">
          <ac:chgData name="David Polite" userId="S::dapolite@microsoft.com::e09d7110-74e9-4304-8efc-0543c1ae46f0" providerId="AD" clId="Web-{D84FAF21-CF3F-4B72-890C-7E4995E5AE5F}" dt="2021-04-24T17:22:14.359" v="37"/>
          <ac:picMkLst>
            <pc:docMk/>
            <pc:sldMk cId="2200842461" sldId="387"/>
            <ac:picMk id="3" creationId="{B7F892B4-245A-43C7-9D82-AC5C08A2B9E9}"/>
          </ac:picMkLst>
        </pc:picChg>
        <pc:picChg chg="add mod ord">
          <ac:chgData name="David Polite" userId="S::dapolite@microsoft.com::e09d7110-74e9-4304-8efc-0543c1ae46f0" providerId="AD" clId="Web-{D84FAF21-CF3F-4B72-890C-7E4995E5AE5F}" dt="2021-04-24T17:23:27.876" v="47" actId="1076"/>
          <ac:picMkLst>
            <pc:docMk/>
            <pc:sldMk cId="2200842461" sldId="387"/>
            <ac:picMk id="6" creationId="{73842CC8-D343-40AA-AF38-54FAD7E21659}"/>
          </ac:picMkLst>
        </pc:picChg>
      </pc:sldChg>
      <pc:sldChg chg="addSp delSp modSp">
        <pc:chgData name="David Polite" userId="S::dapolite@microsoft.com::e09d7110-74e9-4304-8efc-0543c1ae46f0" providerId="AD" clId="Web-{D84FAF21-CF3F-4B72-890C-7E4995E5AE5F}" dt="2021-04-24T17:26:42.692" v="65" actId="14100"/>
        <pc:sldMkLst>
          <pc:docMk/>
          <pc:sldMk cId="218477484" sldId="388"/>
        </pc:sldMkLst>
        <pc:spChg chg="mod topLvl">
          <ac:chgData name="David Polite" userId="S::dapolite@microsoft.com::e09d7110-74e9-4304-8efc-0543c1ae46f0" providerId="AD" clId="Web-{D84FAF21-CF3F-4B72-890C-7E4995E5AE5F}" dt="2021-04-24T17:26:37.317" v="64" actId="1076"/>
          <ac:spMkLst>
            <pc:docMk/>
            <pc:sldMk cId="218477484" sldId="388"/>
            <ac:spMk id="4" creationId="{58426FD9-EE56-4E71-A75D-8D965126B6EF}"/>
          </ac:spMkLst>
        </pc:spChg>
        <pc:spChg chg="mod">
          <ac:chgData name="David Polite" userId="S::dapolite@microsoft.com::e09d7110-74e9-4304-8efc-0543c1ae46f0" providerId="AD" clId="Web-{D84FAF21-CF3F-4B72-890C-7E4995E5AE5F}" dt="2021-04-24T17:26:42.692" v="65" actId="14100"/>
          <ac:spMkLst>
            <pc:docMk/>
            <pc:sldMk cId="218477484" sldId="388"/>
            <ac:spMk id="239" creationId="{00000000-0000-0000-0000-000000000000}"/>
          </ac:spMkLst>
        </pc:spChg>
        <pc:grpChg chg="del">
          <ac:chgData name="David Polite" userId="S::dapolite@microsoft.com::e09d7110-74e9-4304-8efc-0543c1ae46f0" providerId="AD" clId="Web-{D84FAF21-CF3F-4B72-890C-7E4995E5AE5F}" dt="2021-04-24T17:24:58.846" v="50"/>
          <ac:grpSpMkLst>
            <pc:docMk/>
            <pc:sldMk cId="218477484" sldId="388"/>
            <ac:grpSpMk id="6" creationId="{D8C60624-3F55-4813-AE9C-41C4CE07B725}"/>
          </ac:grpSpMkLst>
        </pc:grpChg>
        <pc:picChg chg="add del mod">
          <ac:chgData name="David Polite" userId="S::dapolite@microsoft.com::e09d7110-74e9-4304-8efc-0543c1ae46f0" providerId="AD" clId="Web-{D84FAF21-CF3F-4B72-890C-7E4995E5AE5F}" dt="2021-04-24T17:25:13.190" v="55"/>
          <ac:picMkLst>
            <pc:docMk/>
            <pc:sldMk cId="218477484" sldId="388"/>
            <ac:picMk id="2" creationId="{0F528152-EF2E-4EF9-817A-C437014A2419}"/>
          </ac:picMkLst>
        </pc:picChg>
        <pc:picChg chg="del topLvl">
          <ac:chgData name="David Polite" userId="S::dapolite@microsoft.com::e09d7110-74e9-4304-8efc-0543c1ae46f0" providerId="AD" clId="Web-{D84FAF21-CF3F-4B72-890C-7E4995E5AE5F}" dt="2021-04-24T17:25:01.674" v="51"/>
          <ac:picMkLst>
            <pc:docMk/>
            <pc:sldMk cId="218477484" sldId="388"/>
            <ac:picMk id="3" creationId="{7E72253D-73F0-4650-A726-0B29372F72CB}"/>
          </ac:picMkLst>
        </pc:picChg>
        <pc:picChg chg="add mod ord">
          <ac:chgData name="David Polite" userId="S::dapolite@microsoft.com::e09d7110-74e9-4304-8efc-0543c1ae46f0" providerId="AD" clId="Web-{D84FAF21-CF3F-4B72-890C-7E4995E5AE5F}" dt="2021-04-24T17:26:26.098" v="63" actId="1076"/>
          <ac:picMkLst>
            <pc:docMk/>
            <pc:sldMk cId="218477484" sldId="388"/>
            <ac:picMk id="5" creationId="{630ED615-BF96-4DDA-8F1E-CF540041AB5A}"/>
          </ac:picMkLst>
        </pc:picChg>
      </pc:sldChg>
      <pc:sldChg chg="addSp delSp modSp">
        <pc:chgData name="David Polite" userId="S::dapolite@microsoft.com::e09d7110-74e9-4304-8efc-0543c1ae46f0" providerId="AD" clId="Web-{D84FAF21-CF3F-4B72-890C-7E4995E5AE5F}" dt="2021-04-24T17:31:10.399" v="91"/>
        <pc:sldMkLst>
          <pc:docMk/>
          <pc:sldMk cId="1113993213" sldId="389"/>
        </pc:sldMkLst>
        <pc:picChg chg="del">
          <ac:chgData name="David Polite" userId="S::dapolite@microsoft.com::e09d7110-74e9-4304-8efc-0543c1ae46f0" providerId="AD" clId="Web-{D84FAF21-CF3F-4B72-890C-7E4995E5AE5F}" dt="2021-04-24T17:27:48.349" v="66"/>
          <ac:picMkLst>
            <pc:docMk/>
            <pc:sldMk cId="1113993213" sldId="389"/>
            <ac:picMk id="2" creationId="{D08C52CD-45A0-4BB0-B939-210FB91C2876}"/>
          </ac:picMkLst>
        </pc:picChg>
        <pc:picChg chg="add del mod">
          <ac:chgData name="David Polite" userId="S::dapolite@microsoft.com::e09d7110-74e9-4304-8efc-0543c1ae46f0" providerId="AD" clId="Web-{D84FAF21-CF3F-4B72-890C-7E4995E5AE5F}" dt="2021-04-24T17:28:31.959" v="70"/>
          <ac:picMkLst>
            <pc:docMk/>
            <pc:sldMk cId="1113993213" sldId="389"/>
            <ac:picMk id="3" creationId="{C8AE1F0C-81F9-4099-946E-F1C35730C2DD}"/>
          </ac:picMkLst>
        </pc:picChg>
        <pc:picChg chg="add del mod ord">
          <ac:chgData name="David Polite" userId="S::dapolite@microsoft.com::e09d7110-74e9-4304-8efc-0543c1ae46f0" providerId="AD" clId="Web-{D84FAF21-CF3F-4B72-890C-7E4995E5AE5F}" dt="2021-04-24T17:31:08.321" v="90"/>
          <ac:picMkLst>
            <pc:docMk/>
            <pc:sldMk cId="1113993213" sldId="389"/>
            <ac:picMk id="4" creationId="{BA199718-25F8-4D13-9E10-577F054F8B1B}"/>
          </ac:picMkLst>
        </pc:picChg>
        <pc:picChg chg="add del mod ord">
          <ac:chgData name="David Polite" userId="S::dapolite@microsoft.com::e09d7110-74e9-4304-8efc-0543c1ae46f0" providerId="AD" clId="Web-{D84FAF21-CF3F-4B72-890C-7E4995E5AE5F}" dt="2021-04-24T17:31:10.399" v="91"/>
          <ac:picMkLst>
            <pc:docMk/>
            <pc:sldMk cId="1113993213" sldId="389"/>
            <ac:picMk id="5" creationId="{75DEEFC4-AE1E-4C26-8827-88F8ABAA3A51}"/>
          </ac:picMkLst>
        </pc:picChg>
        <pc:picChg chg="add del mod">
          <ac:chgData name="David Polite" userId="S::dapolite@microsoft.com::e09d7110-74e9-4304-8efc-0543c1ae46f0" providerId="AD" clId="Web-{D84FAF21-CF3F-4B72-890C-7E4995E5AE5F}" dt="2021-04-24T17:30:19.961" v="80"/>
          <ac:picMkLst>
            <pc:docMk/>
            <pc:sldMk cId="1113993213" sldId="389"/>
            <ac:picMk id="6" creationId="{EB1E4BCE-250F-4D7C-B736-D9A84832B1AB}"/>
          </ac:picMkLst>
        </pc:picChg>
      </pc:sldChg>
      <pc:sldChg chg="addSp delSp modSp">
        <pc:chgData name="David Polite" userId="S::dapolite@microsoft.com::e09d7110-74e9-4304-8efc-0543c1ae46f0" providerId="AD" clId="Web-{D84FAF21-CF3F-4B72-890C-7E4995E5AE5F}" dt="2021-04-24T17:33:06.745" v="104" actId="1076"/>
        <pc:sldMkLst>
          <pc:docMk/>
          <pc:sldMk cId="2897949888" sldId="390"/>
        </pc:sldMkLst>
        <pc:picChg chg="add del mod">
          <ac:chgData name="David Polite" userId="S::dapolite@microsoft.com::e09d7110-74e9-4304-8efc-0543c1ae46f0" providerId="AD" clId="Web-{D84FAF21-CF3F-4B72-890C-7E4995E5AE5F}" dt="2021-04-24T17:32:19.729" v="96"/>
          <ac:picMkLst>
            <pc:docMk/>
            <pc:sldMk cId="2897949888" sldId="390"/>
            <ac:picMk id="2" creationId="{E417947C-0DA9-4BBD-8E88-56B2CD9DAAC3}"/>
          </ac:picMkLst>
        </pc:picChg>
        <pc:picChg chg="del">
          <ac:chgData name="David Polite" userId="S::dapolite@microsoft.com::e09d7110-74e9-4304-8efc-0543c1ae46f0" providerId="AD" clId="Web-{D84FAF21-CF3F-4B72-890C-7E4995E5AE5F}" dt="2021-04-24T17:32:05.432" v="92"/>
          <ac:picMkLst>
            <pc:docMk/>
            <pc:sldMk cId="2897949888" sldId="390"/>
            <ac:picMk id="3" creationId="{88B06F35-86BA-4780-A80C-B366E0047A48}"/>
          </ac:picMkLst>
        </pc:picChg>
        <pc:picChg chg="add mod">
          <ac:chgData name="David Polite" userId="S::dapolite@microsoft.com::e09d7110-74e9-4304-8efc-0543c1ae46f0" providerId="AD" clId="Web-{D84FAF21-CF3F-4B72-890C-7E4995E5AE5F}" dt="2021-04-24T17:33:06.745" v="104" actId="1076"/>
          <ac:picMkLst>
            <pc:docMk/>
            <pc:sldMk cId="2897949888" sldId="390"/>
            <ac:picMk id="4" creationId="{4DCFA7DC-0648-41DC-A632-34520058F357}"/>
          </ac:picMkLst>
        </pc:picChg>
      </pc:sldChg>
      <pc:sldChg chg="addSp delSp modSp">
        <pc:chgData name="David Polite" userId="S::dapolite@microsoft.com::e09d7110-74e9-4304-8efc-0543c1ae46f0" providerId="AD" clId="Web-{D84FAF21-CF3F-4B72-890C-7E4995E5AE5F}" dt="2021-04-24T17:34:58.013" v="116" actId="1076"/>
        <pc:sldMkLst>
          <pc:docMk/>
          <pc:sldMk cId="4222765654" sldId="391"/>
        </pc:sldMkLst>
        <pc:spChg chg="mod">
          <ac:chgData name="David Polite" userId="S::dapolite@microsoft.com::e09d7110-74e9-4304-8efc-0543c1ae46f0" providerId="AD" clId="Web-{D84FAF21-CF3F-4B72-890C-7E4995E5AE5F}" dt="2021-04-24T17:34:26.949" v="113" actId="14100"/>
          <ac:spMkLst>
            <pc:docMk/>
            <pc:sldMk cId="4222765654" sldId="391"/>
            <ac:spMk id="239" creationId="{00000000-0000-0000-0000-000000000000}"/>
          </ac:spMkLst>
        </pc:spChg>
        <pc:picChg chg="del">
          <ac:chgData name="David Polite" userId="S::dapolite@microsoft.com::e09d7110-74e9-4304-8efc-0543c1ae46f0" providerId="AD" clId="Web-{D84FAF21-CF3F-4B72-890C-7E4995E5AE5F}" dt="2021-04-24T17:33:59.652" v="105"/>
          <ac:picMkLst>
            <pc:docMk/>
            <pc:sldMk cId="4222765654" sldId="391"/>
            <ac:picMk id="2" creationId="{D717A4CF-CF05-417B-AB98-FBADAD566119}"/>
          </ac:picMkLst>
        </pc:picChg>
        <pc:picChg chg="add del mod">
          <ac:chgData name="David Polite" userId="S::dapolite@microsoft.com::e09d7110-74e9-4304-8efc-0543c1ae46f0" providerId="AD" clId="Web-{D84FAF21-CF3F-4B72-890C-7E4995E5AE5F}" dt="2021-04-24T17:34:05.809" v="109"/>
          <ac:picMkLst>
            <pc:docMk/>
            <pc:sldMk cId="4222765654" sldId="391"/>
            <ac:picMk id="3" creationId="{7FE01C8C-2A35-42A5-ADEF-98A68F95A4E7}"/>
          </ac:picMkLst>
        </pc:picChg>
        <pc:picChg chg="add mod">
          <ac:chgData name="David Polite" userId="S::dapolite@microsoft.com::e09d7110-74e9-4304-8efc-0543c1ae46f0" providerId="AD" clId="Web-{D84FAF21-CF3F-4B72-890C-7E4995E5AE5F}" dt="2021-04-24T17:34:58.013" v="116" actId="1076"/>
          <ac:picMkLst>
            <pc:docMk/>
            <pc:sldMk cId="4222765654" sldId="391"/>
            <ac:picMk id="4" creationId="{17877316-E0AA-491D-A185-419E90B5F44D}"/>
          </ac:picMkLst>
        </pc:picChg>
      </pc:sldChg>
      <pc:sldChg chg="addSp delSp modSp">
        <pc:chgData name="David Polite" userId="S::dapolite@microsoft.com::e09d7110-74e9-4304-8efc-0543c1ae46f0" providerId="AD" clId="Web-{D84FAF21-CF3F-4B72-890C-7E4995E5AE5F}" dt="2021-04-24T17:36:31.030" v="126" actId="1076"/>
        <pc:sldMkLst>
          <pc:docMk/>
          <pc:sldMk cId="4120382552" sldId="392"/>
        </pc:sldMkLst>
        <pc:picChg chg="add del mod">
          <ac:chgData name="David Polite" userId="S::dapolite@microsoft.com::e09d7110-74e9-4304-8efc-0543c1ae46f0" providerId="AD" clId="Web-{D84FAF21-CF3F-4B72-890C-7E4995E5AE5F}" dt="2021-04-24T17:36:07.701" v="121"/>
          <ac:picMkLst>
            <pc:docMk/>
            <pc:sldMk cId="4120382552" sldId="392"/>
            <ac:picMk id="2" creationId="{A8BDE79B-8710-45C4-A320-163988CB9FB4}"/>
          </ac:picMkLst>
        </pc:picChg>
        <pc:picChg chg="del">
          <ac:chgData name="David Polite" userId="S::dapolite@microsoft.com::e09d7110-74e9-4304-8efc-0543c1ae46f0" providerId="AD" clId="Web-{D84FAF21-CF3F-4B72-890C-7E4995E5AE5F}" dt="2021-04-24T17:35:58.889" v="117"/>
          <ac:picMkLst>
            <pc:docMk/>
            <pc:sldMk cId="4120382552" sldId="392"/>
            <ac:picMk id="3" creationId="{AB1A738F-D7A1-4AEA-9F22-D468881E6F78}"/>
          </ac:picMkLst>
        </pc:picChg>
        <pc:picChg chg="add mod">
          <ac:chgData name="David Polite" userId="S::dapolite@microsoft.com::e09d7110-74e9-4304-8efc-0543c1ae46f0" providerId="AD" clId="Web-{D84FAF21-CF3F-4B72-890C-7E4995E5AE5F}" dt="2021-04-24T17:36:31.030" v="126" actId="1076"/>
          <ac:picMkLst>
            <pc:docMk/>
            <pc:sldMk cId="4120382552" sldId="392"/>
            <ac:picMk id="4" creationId="{AC3543D5-AB36-4642-A7F3-69C4D26CA059}"/>
          </ac:picMkLst>
        </pc:picChg>
      </pc:sldChg>
      <pc:sldChg chg="addSp delSp modSp">
        <pc:chgData name="David Polite" userId="S::dapolite@microsoft.com::e09d7110-74e9-4304-8efc-0543c1ae46f0" providerId="AD" clId="Web-{D84FAF21-CF3F-4B72-890C-7E4995E5AE5F}" dt="2021-04-24T17:39:55.468" v="146" actId="14100"/>
        <pc:sldMkLst>
          <pc:docMk/>
          <pc:sldMk cId="3654399569" sldId="395"/>
        </pc:sldMkLst>
        <pc:spChg chg="mod">
          <ac:chgData name="David Polite" userId="S::dapolite@microsoft.com::e09d7110-74e9-4304-8efc-0543c1ae46f0" providerId="AD" clId="Web-{D84FAF21-CF3F-4B72-890C-7E4995E5AE5F}" dt="2021-04-24T17:39:55.468" v="146" actId="14100"/>
          <ac:spMkLst>
            <pc:docMk/>
            <pc:sldMk cId="3654399569" sldId="395"/>
            <ac:spMk id="2" creationId="{B8EACBA1-A7C7-4306-9F7F-6F1BFC1E32EE}"/>
          </ac:spMkLst>
        </pc:spChg>
        <pc:spChg chg="mod">
          <ac:chgData name="David Polite" userId="S::dapolite@microsoft.com::e09d7110-74e9-4304-8efc-0543c1ae46f0" providerId="AD" clId="Web-{D84FAF21-CF3F-4B72-890C-7E4995E5AE5F}" dt="2021-04-24T17:39:30.338" v="140" actId="14100"/>
          <ac:spMkLst>
            <pc:docMk/>
            <pc:sldMk cId="3654399569" sldId="395"/>
            <ac:spMk id="5" creationId="{1BBD84E0-28D1-46AE-AB75-0226EC944D41}"/>
          </ac:spMkLst>
        </pc:spChg>
        <pc:picChg chg="add del mod">
          <ac:chgData name="David Polite" userId="S::dapolite@microsoft.com::e09d7110-74e9-4304-8efc-0543c1ae46f0" providerId="AD" clId="Web-{D84FAF21-CF3F-4B72-890C-7E4995E5AE5F}" dt="2021-04-24T17:38:55.040" v="133"/>
          <ac:picMkLst>
            <pc:docMk/>
            <pc:sldMk cId="3654399569" sldId="395"/>
            <ac:picMk id="3" creationId="{FA7A8038-83B6-4BBF-8B02-1E3218564A8B}"/>
          </ac:picMkLst>
        </pc:picChg>
        <pc:picChg chg="add del">
          <ac:chgData name="David Polite" userId="S::dapolite@microsoft.com::e09d7110-74e9-4304-8efc-0543c1ae46f0" providerId="AD" clId="Web-{D84FAF21-CF3F-4B72-890C-7E4995E5AE5F}" dt="2021-04-24T17:38:39.134" v="129"/>
          <ac:picMkLst>
            <pc:docMk/>
            <pc:sldMk cId="3654399569" sldId="395"/>
            <ac:picMk id="4" creationId="{9FC88A33-6BE3-427D-8D96-0527E2515347}"/>
          </ac:picMkLst>
        </pc:picChg>
        <pc:picChg chg="add mod ord">
          <ac:chgData name="David Polite" userId="S::dapolite@microsoft.com::e09d7110-74e9-4304-8efc-0543c1ae46f0" providerId="AD" clId="Web-{D84FAF21-CF3F-4B72-890C-7E4995E5AE5F}" dt="2021-04-24T17:39:22.072" v="138"/>
          <ac:picMkLst>
            <pc:docMk/>
            <pc:sldMk cId="3654399569" sldId="395"/>
            <ac:picMk id="6" creationId="{5DC0142D-9866-4C53-8AF4-9993A655A13D}"/>
          </ac:picMkLst>
        </pc:picChg>
      </pc:sldChg>
      <pc:sldChg chg="addSp delSp modSp">
        <pc:chgData name="David Polite" userId="S::dapolite@microsoft.com::e09d7110-74e9-4304-8efc-0543c1ae46f0" providerId="AD" clId="Web-{D84FAF21-CF3F-4B72-890C-7E4995E5AE5F}" dt="2021-04-24T17:45:07.598" v="159" actId="14100"/>
        <pc:sldMkLst>
          <pc:docMk/>
          <pc:sldMk cId="3765245483" sldId="396"/>
        </pc:sldMkLst>
        <pc:spChg chg="mod">
          <ac:chgData name="David Polite" userId="S::dapolite@microsoft.com::e09d7110-74e9-4304-8efc-0543c1ae46f0" providerId="AD" clId="Web-{D84FAF21-CF3F-4B72-890C-7E4995E5AE5F}" dt="2021-04-24T17:45:07.598" v="159" actId="14100"/>
          <ac:spMkLst>
            <pc:docMk/>
            <pc:sldMk cId="3765245483" sldId="396"/>
            <ac:spMk id="6" creationId="{B7E70265-C974-46F0-8347-1A4358E53B9F}"/>
          </ac:spMkLst>
        </pc:spChg>
        <pc:spChg chg="mod">
          <ac:chgData name="David Polite" userId="S::dapolite@microsoft.com::e09d7110-74e9-4304-8efc-0543c1ae46f0" providerId="AD" clId="Web-{D84FAF21-CF3F-4B72-890C-7E4995E5AE5F}" dt="2021-04-24T17:44:51.411" v="157" actId="14100"/>
          <ac:spMkLst>
            <pc:docMk/>
            <pc:sldMk cId="3765245483" sldId="396"/>
            <ac:spMk id="7" creationId="{17147D1A-1A2B-495D-84A3-7A3113913F62}"/>
          </ac:spMkLst>
        </pc:spChg>
        <pc:picChg chg="add del mod">
          <ac:chgData name="David Polite" userId="S::dapolite@microsoft.com::e09d7110-74e9-4304-8efc-0543c1ae46f0" providerId="AD" clId="Web-{D84FAF21-CF3F-4B72-890C-7E4995E5AE5F}" dt="2021-04-24T17:44:20.082" v="151"/>
          <ac:picMkLst>
            <pc:docMk/>
            <pc:sldMk cId="3765245483" sldId="396"/>
            <ac:picMk id="2" creationId="{B4A2284C-942A-4889-B00F-8A33E7012006}"/>
          </ac:picMkLst>
        </pc:picChg>
        <pc:picChg chg="add mod ord">
          <ac:chgData name="David Polite" userId="S::dapolite@microsoft.com::e09d7110-74e9-4304-8efc-0543c1ae46f0" providerId="AD" clId="Web-{D84FAF21-CF3F-4B72-890C-7E4995E5AE5F}" dt="2021-04-24T17:44:42.114" v="155"/>
          <ac:picMkLst>
            <pc:docMk/>
            <pc:sldMk cId="3765245483" sldId="396"/>
            <ac:picMk id="3" creationId="{F566EE29-B324-431D-8843-1492E9236684}"/>
          </ac:picMkLst>
        </pc:picChg>
        <pc:picChg chg="del">
          <ac:chgData name="David Polite" userId="S::dapolite@microsoft.com::e09d7110-74e9-4304-8efc-0543c1ae46f0" providerId="AD" clId="Web-{D84FAF21-CF3F-4B72-890C-7E4995E5AE5F}" dt="2021-04-24T17:44:07.660" v="147"/>
          <ac:picMkLst>
            <pc:docMk/>
            <pc:sldMk cId="3765245483" sldId="396"/>
            <ac:picMk id="9" creationId="{4D48D650-7FA3-4368-9FAA-897D8B6BB96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1143000" y="685800"/>
            <a:ext cx="4572000" cy="3429000"/>
          </a:xfrm>
          <a:prstGeom prst="rect">
            <a:avLst/>
          </a:prstGeom>
        </p:spPr>
        <p:txBody>
          <a:bodyPr/>
          <a:lstStyle/>
          <a:p>
            <a:endParaRPr/>
          </a:p>
        </p:txBody>
      </p:sp>
      <p:sp>
        <p:nvSpPr>
          <p:cNvPr id="734" name="Shape 7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orgs/githubpartners/team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organizations/githubpartners/settings/member_privileg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github.com/en/github/setting-up-and-managing-organizations-and-teams/keeping-your-organization-secur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organizations/githubpartners/settings/security"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help.github.com/en/github/setting-up-and-managing-organizations-and-teams/managing-team-synchronization-for-your-organiza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github.com/en/github/setting-up-and-managing-organizations-and-teams/about-identity-and-access-management-with-saml-single-sign-on#supported-saml-service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github.com/en/github/setting-up-and-managing-organizations-and-team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github.com/github/releases/issues/1012"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github.com/en/github/setting-up-and-managing-organizations-and-teams/managing-membership-in-your-organization"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github.com/en/github/setting-up-and-managing-organizations-and-teams/managing-access-to-your-organizations-repositories" TargetMode="External"/><Relationship Id="rId5" Type="http://schemas.openxmlformats.org/officeDocument/2006/relationships/hyperlink" Target="https://docs.github.com/en/github/setting-up-and-managing-organizations-and-teams/organizing-members-into-teams" TargetMode="External"/><Relationship Id="rId4" Type="http://schemas.openxmlformats.org/officeDocument/2006/relationships/hyperlink" Target="https://docs.github.com/en/github/setting-up-and-managing-organizations-and-teams/managing-peoples-access-to-your-organization-with-role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githubpartners/services-enablement-calculator/settings/acces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githubpartners/services-enablement-calculator/settings/acces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github.com/en/github/setting-up-and-managing-your-enterprise/about-enterprise-accoun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github.com/en/github/setting-up-and-managing-organizations-and-teams/giving-team-maintainer-permissions-to-an-organization-memb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ithub.com/en/github/setting-up-and-managing-your-enterprise/about-enterprise-account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github.com/en/github/setting-up-and-managing-organizations-and-teams/about-organization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github.com/en/enterprise-server@3.0/admin/configuration/managing-connections-between-github-enterprise-server-and-github-enterprise-clou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github.com/en/github/setting-up-and-managing-organizations-and-teams/permission-levels-for-an-organiza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958547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Settings on the organization level</a:t>
            </a:r>
            <a:endParaRPr lang="en-US"/>
          </a:p>
        </p:txBody>
      </p:sp>
    </p:spTree>
    <p:extLst>
      <p:ext uri="{BB962C8B-B14F-4D97-AF65-F5344CB8AC3E}">
        <p14:creationId xmlns:p14="http://schemas.microsoft.com/office/powerpoint/2010/main" val="1807855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For organizations that belong to an enterprise account, billing is managed at the enterprise account level. </a:t>
            </a:r>
            <a:endParaRPr lang="en-US"/>
          </a:p>
          <a:p>
            <a:pPr algn="l"/>
            <a:r>
              <a:rPr lang="en"/>
              <a:t> </a:t>
            </a:r>
          </a:p>
          <a:p>
            <a:pPr algn="l"/>
            <a:r>
              <a:rPr lang="en"/>
              <a:t>The screen shows the main page of an organization.  From here you can </a:t>
            </a:r>
          </a:p>
          <a:p>
            <a:pPr algn="l"/>
            <a:endParaRPr lang="en"/>
          </a:p>
          <a:p>
            <a:pPr marL="342900" indent="-342900" algn="l">
              <a:buFont typeface="Arial"/>
              <a:buChar char="•"/>
            </a:pPr>
            <a:r>
              <a:rPr lang="en"/>
              <a:t>View and search for available repositories </a:t>
            </a:r>
          </a:p>
          <a:p>
            <a:pPr marL="342900" indent="-342900" algn="l">
              <a:buFont typeface="Arial"/>
              <a:buChar char="•"/>
            </a:pPr>
            <a:r>
              <a:rPr lang="en"/>
              <a:t>Create a new repository </a:t>
            </a:r>
            <a:endParaRPr lang="en-US"/>
          </a:p>
          <a:p>
            <a:pPr marL="342900" indent="-342900" algn="l">
              <a:buFont typeface="Arial"/>
              <a:buChar char="•"/>
            </a:pPr>
            <a:r>
              <a:rPr lang="en"/>
              <a:t>Navigate to the areas for packages, people, teams, projects or insights </a:t>
            </a:r>
          </a:p>
          <a:p>
            <a:pPr marL="342900" indent="-342900" algn="l">
              <a:buFont typeface="Arial"/>
              <a:buChar char="•"/>
            </a:pPr>
            <a:endParaRPr lang="en"/>
          </a:p>
          <a:p>
            <a:pPr algn="l"/>
            <a:endParaRPr lang="en"/>
          </a:p>
          <a:p>
            <a:pPr algn="l"/>
            <a:r>
              <a:rPr lang="en" b="1"/>
              <a:t>Reference:</a:t>
            </a:r>
            <a:r>
              <a:rPr lang="en"/>
              <a:t> </a:t>
            </a:r>
          </a:p>
          <a:p>
            <a:pPr algn="l"/>
            <a:r>
              <a:rPr lang="en"/>
              <a:t>https://github.com/githubpartners</a:t>
            </a:r>
          </a:p>
          <a:p>
            <a:pPr algn="l"/>
            <a:endParaRPr lang="en"/>
          </a:p>
        </p:txBody>
      </p:sp>
    </p:spTree>
    <p:extLst>
      <p:ext uri="{BB962C8B-B14F-4D97-AF65-F5344CB8AC3E}">
        <p14:creationId xmlns:p14="http://schemas.microsoft.com/office/powerpoint/2010/main" val="3908215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An organization can contain a collection of users organized into teams.</a:t>
            </a:r>
            <a:endParaRPr lang="en-US"/>
          </a:p>
          <a:p>
            <a:pPr algn="l"/>
            <a:endParaRPr lang="en-US"/>
          </a:p>
          <a:p>
            <a:pPr algn="l"/>
            <a:r>
              <a:rPr lang="en"/>
              <a:t>Inside of a team, you can occupy one of these roles:</a:t>
            </a:r>
            <a:endParaRPr lang="en-US"/>
          </a:p>
          <a:p>
            <a:pPr algn="l"/>
            <a:endParaRPr lang="en-US"/>
          </a:p>
          <a:p>
            <a:pPr marL="457200" indent="-298450" algn="l">
              <a:buFont typeface="Arial"/>
              <a:buChar char="•"/>
            </a:pPr>
            <a:r>
              <a:rPr lang="en"/>
              <a:t>Maintainer - Administers team settings. Owners inside of organizations are always maintainers of teams. They do not need to be explicitly given those rights.</a:t>
            </a:r>
            <a:endParaRPr lang="en-US"/>
          </a:p>
          <a:p>
            <a:pPr marL="457200" indent="-298450" algn="l">
              <a:buFont typeface="Arial"/>
              <a:buChar char="•"/>
            </a:pPr>
            <a:r>
              <a:rPr lang="en"/>
              <a:t>Member </a:t>
            </a:r>
            <a:endParaRPr lang="en-US"/>
          </a:p>
          <a:p>
            <a:pPr algn="l"/>
            <a:endParaRPr lang="en-US"/>
          </a:p>
          <a:p>
            <a:pPr algn="l">
              <a:lnSpc>
                <a:spcPct val="100000"/>
              </a:lnSpc>
            </a:pPr>
            <a:r>
              <a:rPr lang="en-GB"/>
              <a:t>Reference: </a:t>
            </a:r>
            <a:r>
              <a:rPr lang="en" b="1">
                <a:hlinkClick r:id="rId3"/>
              </a:rPr>
              <a:t>https://github.com/orgs/githubpartners/teams</a:t>
            </a:r>
            <a:endParaRPr lang="en"/>
          </a:p>
        </p:txBody>
      </p:sp>
    </p:spTree>
    <p:extLst>
      <p:ext uri="{BB962C8B-B14F-4D97-AF65-F5344CB8AC3E}">
        <p14:creationId xmlns:p14="http://schemas.microsoft.com/office/powerpoint/2010/main" val="3060783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Some of the most fundamental settings in an organization are the base permissions.</a:t>
            </a:r>
            <a:endParaRPr lang="en-US"/>
          </a:p>
          <a:p>
            <a:pPr algn="l"/>
            <a:endParaRPr lang="en-US"/>
          </a:p>
          <a:p>
            <a:pPr marL="457200" indent="-298450" algn="l">
              <a:buFont typeface="Arial"/>
              <a:buChar char="•"/>
            </a:pPr>
            <a:r>
              <a:rPr lang="en"/>
              <a:t>Do you want everyone in an organization to have read access?</a:t>
            </a:r>
            <a:endParaRPr lang="en-US"/>
          </a:p>
          <a:p>
            <a:pPr marL="457200" indent="-298450" algn="l">
              <a:buFont typeface="Arial"/>
              <a:buChar char="•"/>
            </a:pPr>
            <a:r>
              <a:rPr lang="en"/>
              <a:t>So, what do you want members of the organization to be able to do by default?</a:t>
            </a:r>
          </a:p>
          <a:p>
            <a:pPr marL="457200" indent="-298450" algn="l">
              <a:buFont typeface="Arial"/>
              <a:buChar char="•"/>
            </a:pPr>
            <a:endParaRPr lang="en"/>
          </a:p>
          <a:p>
            <a:pPr marL="158750" algn="l"/>
            <a:endParaRPr lang="en"/>
          </a:p>
          <a:p>
            <a:pPr algn="l">
              <a:lnSpc>
                <a:spcPct val="100000"/>
              </a:lnSpc>
            </a:pPr>
            <a:r>
              <a:rPr lang="en"/>
              <a:t>Reference: </a:t>
            </a:r>
            <a:r>
              <a:rPr lang="en" b="1">
                <a:hlinkClick r:id="rId3"/>
              </a:rPr>
              <a:t>https://github.com/organizations/githubpartners/settings/member_privileges</a:t>
            </a:r>
            <a:endParaRPr lang="en-US"/>
          </a:p>
        </p:txBody>
      </p:sp>
    </p:spTree>
    <p:extLst>
      <p:ext uri="{BB962C8B-B14F-4D97-AF65-F5344CB8AC3E}">
        <p14:creationId xmlns:p14="http://schemas.microsoft.com/office/powerpoint/2010/main" val="3468502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d7f99efd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d7f99efd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Available with Cloud and Server</a:t>
            </a:r>
            <a:endParaRPr dirty="0"/>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dirty="0"/>
              <a:t>Organization owners have several features to help them keep their projects and data secure. If you're the owner of an organization, you should regularly review your organization's audit log, member 2FA status, and application settings to ensure that no unauthorized or malicious activity has occurred</a:t>
            </a:r>
            <a:endParaRPr dirty="0"/>
          </a:p>
          <a:p>
            <a:pPr marL="0" lvl="0" indent="0" algn="l">
              <a:spcBef>
                <a:spcPts val="0"/>
              </a:spcBef>
              <a:spcAft>
                <a:spcPts val="0"/>
              </a:spcAft>
              <a:buSzPts val="1100"/>
              <a:buFont typeface="Arial"/>
              <a:buNone/>
            </a:pPr>
            <a:endParaRPr lang="en"/>
          </a:p>
          <a:p>
            <a:pPr algn="l">
              <a:buSzPts val="1100"/>
              <a:buFont typeface="Arial"/>
            </a:pPr>
            <a:r>
              <a:rPr lang="en" dirty="0"/>
              <a:t>Privileges at an enterprise level - Set policies, create orgs and billing at an enterprise level</a:t>
            </a:r>
          </a:p>
          <a:p>
            <a:pPr algn="l">
              <a:buSzPts val="1100"/>
              <a:buFont typeface="Arial"/>
            </a:pPr>
            <a:endParaRPr lang="en" dirty="0"/>
          </a:p>
          <a:p>
            <a:pPr marL="0" lvl="0" indent="0" algn="l">
              <a:spcBef>
                <a:spcPts val="0"/>
              </a:spcBef>
              <a:spcAft>
                <a:spcPts val="0"/>
              </a:spcAft>
              <a:buNone/>
            </a:pPr>
            <a:r>
              <a:rPr lang="en" i="1" dirty="0"/>
              <a:t>********</a:t>
            </a:r>
          </a:p>
          <a:p>
            <a:pPr marL="0" indent="0">
              <a:buNone/>
            </a:pPr>
            <a:r>
              <a:rPr lang="en" i="1" dirty="0"/>
              <a:t>Resources</a:t>
            </a:r>
          </a:p>
          <a:p>
            <a:pPr marL="0" indent="0">
              <a:buNone/>
            </a:pPr>
            <a:r>
              <a:rPr lang="en" i="1" dirty="0">
                <a:hlinkClick r:id="rId3"/>
              </a:rPr>
              <a:t>https://docs.github.com/en/github/setting-up-and-managing-organizations-and-teams/keeping-your-organization-secure</a:t>
            </a:r>
          </a:p>
          <a:p>
            <a:pPr marL="0" indent="0">
              <a:buNone/>
            </a:pPr>
            <a:r>
              <a:rPr lang="en" i="1" dirty="0"/>
              <a:t>********</a:t>
            </a:r>
          </a:p>
          <a:p>
            <a:pPr marL="0" indent="0">
              <a:buNone/>
            </a:pPr>
            <a:endParaRPr lang="en-US"/>
          </a:p>
          <a:p>
            <a:pPr marL="0" indent="0">
              <a:buNone/>
            </a:pPr>
            <a:endParaRPr lang="en-US"/>
          </a:p>
        </p:txBody>
      </p:sp>
    </p:spTree>
    <p:extLst>
      <p:ext uri="{BB962C8B-B14F-4D97-AF65-F5344CB8AC3E}">
        <p14:creationId xmlns:p14="http://schemas.microsoft.com/office/powerpoint/2010/main" val="47828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87df7d0300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87df7d0300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Base permission </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Repository creation - With this setting you have the ability to set the default permissions of repositories (e.g. Should the repos be private only?)</a:t>
            </a:r>
            <a:endParaRPr/>
          </a:p>
          <a:p>
            <a:pPr marL="457200" lvl="0" indent="-298450" algn="l" rtl="0">
              <a:spcBef>
                <a:spcPts val="0"/>
              </a:spcBef>
              <a:spcAft>
                <a:spcPts val="0"/>
              </a:spcAft>
              <a:buSzPts val="1100"/>
              <a:buChar char="●"/>
            </a:pPr>
            <a:r>
              <a:rPr lang="en"/>
              <a:t>Repository forking - Here you could disable the functionality if desired.</a:t>
            </a:r>
            <a:endParaRPr/>
          </a:p>
          <a:p>
            <a:pPr marL="457200" lvl="0" indent="-298450" algn="l" rtl="0">
              <a:spcBef>
                <a:spcPts val="0"/>
              </a:spcBef>
              <a:spcAft>
                <a:spcPts val="0"/>
              </a:spcAft>
              <a:buSzPts val="1100"/>
              <a:buChar char="●"/>
            </a:pPr>
            <a:r>
              <a:rPr lang="en"/>
              <a:t>Repository invitations - Invite external collabs</a:t>
            </a:r>
            <a:endParaRPr/>
          </a:p>
          <a:p>
            <a:pPr marL="457200" lvl="0" indent="-298450" algn="l" rtl="0">
              <a:spcBef>
                <a:spcPts val="0"/>
              </a:spcBef>
              <a:spcAft>
                <a:spcPts val="0"/>
              </a:spcAft>
              <a:buSzPts val="1100"/>
              <a:buChar char="●"/>
            </a:pPr>
            <a:r>
              <a:rPr lang="en"/>
              <a:t>Repository visibility change </a:t>
            </a:r>
            <a:endParaRPr/>
          </a:p>
          <a:p>
            <a:pPr marL="457200" lvl="0" indent="-298450" algn="l" rtl="0">
              <a:spcBef>
                <a:spcPts val="0"/>
              </a:spcBef>
              <a:spcAft>
                <a:spcPts val="0"/>
              </a:spcAft>
              <a:buSzPts val="1100"/>
              <a:buChar char="●"/>
            </a:pPr>
            <a:r>
              <a:rPr lang="en"/>
              <a:t>Delete issues</a:t>
            </a:r>
            <a:endParaRPr/>
          </a:p>
          <a:p>
            <a:pPr marL="457200" lvl="0" indent="-298450" algn="l" rtl="0">
              <a:spcBef>
                <a:spcPts val="0"/>
              </a:spcBef>
              <a:spcAft>
                <a:spcPts val="0"/>
              </a:spcAft>
              <a:buSzPts val="1100"/>
              <a:buChar char="●"/>
            </a:pPr>
            <a:r>
              <a:rPr lang="en"/>
              <a:t>Repository comments - comments author profile name</a:t>
            </a:r>
            <a:endParaRPr/>
          </a:p>
          <a:p>
            <a:pPr marL="457200" lvl="0" indent="-298450" algn="l" rtl="0">
              <a:spcBef>
                <a:spcPts val="0"/>
              </a:spcBef>
              <a:spcAft>
                <a:spcPts val="0"/>
              </a:spcAft>
              <a:buSzPts val="1100"/>
              <a:buChar char="●"/>
            </a:pPr>
            <a:r>
              <a:rPr lang="en"/>
              <a:t>Repository discussions - Read access users to create discussions</a:t>
            </a:r>
            <a:endParaRPr/>
          </a:p>
          <a:p>
            <a:pPr marL="457200" lvl="0" indent="-298450" algn="l" rtl="0">
              <a:spcBef>
                <a:spcPts val="0"/>
              </a:spcBef>
              <a:spcAft>
                <a:spcPts val="0"/>
              </a:spcAft>
              <a:buSzPts val="1100"/>
              <a:buChar char="●"/>
            </a:pPr>
            <a:r>
              <a:rPr lang="en"/>
              <a:t>Team creation - Allow to create teams</a:t>
            </a:r>
            <a:endParaRPr/>
          </a:p>
          <a:p>
            <a:pPr marL="457200" lvl="0" indent="-298450" algn="l" rtl="0">
              <a:spcBef>
                <a:spcPts val="0"/>
              </a:spcBef>
              <a:spcAft>
                <a:spcPts val="0"/>
              </a:spcAft>
              <a:buSzPts val="1100"/>
              <a:buChar char="●"/>
            </a:pPr>
            <a:r>
              <a:rPr lang="en"/>
              <a:t>Dependency insights - See the insights</a:t>
            </a:r>
            <a:endParaRPr/>
          </a:p>
        </p:txBody>
      </p:sp>
    </p:spTree>
    <p:extLst>
      <p:ext uri="{BB962C8B-B14F-4D97-AF65-F5344CB8AC3E}">
        <p14:creationId xmlns:p14="http://schemas.microsoft.com/office/powerpoint/2010/main" val="530718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A really important setting is to require 2FA along with SAML authentication. </a:t>
            </a:r>
            <a:endParaRPr lang="en-US"/>
          </a:p>
          <a:p>
            <a:pPr algn="l"/>
            <a:endParaRPr lang="en-US"/>
          </a:p>
          <a:p>
            <a:pPr algn="l"/>
            <a:r>
              <a:rPr lang="en"/>
              <a:t>The screen shows where this can be set up.</a:t>
            </a:r>
            <a:endParaRPr lang="en-US"/>
          </a:p>
          <a:p>
            <a:pPr algn="l"/>
            <a:endParaRPr lang="en"/>
          </a:p>
          <a:p>
            <a:pPr algn="l">
              <a:lnSpc>
                <a:spcPct val="100000"/>
              </a:lnSpc>
            </a:pPr>
            <a:r>
              <a:rPr lang="en"/>
              <a:t>Reference: </a:t>
            </a:r>
            <a:r>
              <a:rPr lang="en" b="1">
                <a:hlinkClick r:id="rId3"/>
              </a:rPr>
              <a:t>https://github.com/organizations/githubpartners/settings/security</a:t>
            </a:r>
            <a:endParaRPr lang="en-US"/>
          </a:p>
          <a:p>
            <a:pPr algn="l"/>
            <a:endParaRPr lang="en"/>
          </a:p>
        </p:txBody>
      </p:sp>
    </p:spTree>
    <p:extLst>
      <p:ext uri="{BB962C8B-B14F-4D97-AF65-F5344CB8AC3E}">
        <p14:creationId xmlns:p14="http://schemas.microsoft.com/office/powerpoint/2010/main" val="16059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87df7d0300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87df7d0300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indent="0">
              <a:buClr>
                <a:schemeClr val="dk1"/>
              </a:buClr>
              <a:buNone/>
            </a:pPr>
            <a:r>
              <a:rPr lang="en">
                <a:solidFill>
                  <a:schemeClr val="dk1"/>
                </a:solidFill>
              </a:rPr>
              <a:t>Continuing with the concepts…These individual features work together to provide a comprehensive security strategy for organizations.</a:t>
            </a:r>
            <a:endParaRPr>
              <a:solidFill>
                <a:schemeClr val="dk1"/>
              </a:solidFill>
            </a:endParaRPr>
          </a:p>
          <a:p>
            <a:pPr marL="0" lvl="0" indent="0" algn="l">
              <a:spcBef>
                <a:spcPts val="0"/>
              </a:spcBef>
              <a:spcAft>
                <a:spcPts val="0"/>
              </a:spcAft>
              <a:buSzPts val="1100"/>
              <a:buFont typeface="Arial"/>
              <a:buNone/>
            </a:pPr>
            <a:endParaRPr lang="en">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IP allow list care for migrations to cloud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this level we can choose to enable Team Synchronization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Note for team synchronization: You can synchronize membership of an Active Directory group to a GitHub team.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97206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87df7d0300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87df7d0300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 dirty="0"/>
              <a:t>Although GitHub supports several identity providers in general, in the specific area of team synchronization, only two main identity providers supported: Azure and Okta.   See the documentation for details on setting up and managing team synchronization for an organization.</a:t>
            </a:r>
          </a:p>
          <a:p>
            <a:pPr marL="0" lvl="0" indent="0" algn="l" rtl="0">
              <a:spcBef>
                <a:spcPts val="0"/>
              </a:spcBef>
              <a:spcAft>
                <a:spcPts val="0"/>
              </a:spcAft>
              <a:buNone/>
            </a:pPr>
            <a:endParaRPr lang="en"/>
          </a:p>
          <a:p>
            <a:pPr marL="0" lvl="0" indent="0" algn="l" rtl="0">
              <a:spcBef>
                <a:spcPts val="0"/>
              </a:spcBef>
              <a:spcAft>
                <a:spcPts val="0"/>
              </a:spcAft>
              <a:buNone/>
            </a:pPr>
            <a:r>
              <a:rPr lang="en" i="1" dirty="0"/>
              <a:t>********</a:t>
            </a:r>
          </a:p>
          <a:p>
            <a:pPr marL="0" lvl="0" indent="0" algn="l" rtl="0">
              <a:spcBef>
                <a:spcPts val="0"/>
              </a:spcBef>
              <a:spcAft>
                <a:spcPts val="0"/>
              </a:spcAft>
              <a:buNone/>
            </a:pPr>
            <a:r>
              <a:rPr lang="en" i="1" dirty="0"/>
              <a:t>Resources:</a:t>
            </a:r>
          </a:p>
          <a:p>
            <a:pPr marL="0" marR="0" lvl="0" indent="0" algn="l" defTabSz="457200" rtl="0" eaLnBrk="1" fontAlgn="auto" latinLnBrk="0" hangingPunct="1">
              <a:lnSpc>
                <a:spcPct val="117999"/>
              </a:lnSpc>
              <a:spcBef>
                <a:spcPts val="0"/>
              </a:spcBef>
              <a:spcAft>
                <a:spcPts val="0"/>
              </a:spcAft>
              <a:buClrTx/>
              <a:buSzTx/>
              <a:buFontTx/>
              <a:buNone/>
              <a:tabLst/>
              <a:defRPr/>
            </a:pPr>
            <a:r>
              <a:rPr lang="en-US" i="1" u="sng" dirty="0">
                <a:solidFill>
                  <a:schemeClr val="hlink"/>
                </a:solidFill>
                <a:hlinkClick r:id="rId3"/>
              </a:rPr>
              <a:t>https://help.github.com/en/github/setting-up-and-managing-organizations-and-teams/managing-team-synchronization-for-your-organization</a:t>
            </a:r>
            <a:endParaRPr lang="en-US" i="1" dirty="0"/>
          </a:p>
          <a:p>
            <a:pPr algn="l"/>
            <a:r>
              <a:rPr lang="en-US" dirty="0">
                <a:hlinkClick r:id="rId4"/>
              </a:rPr>
              <a:t>https://docs.github.com/en/github/setting-up-and-managing-organizations-and-teams/about-identity-and-access-management-with-saml-single-sign-on#supported-saml-services</a:t>
            </a:r>
            <a:endParaRPr lang="en-US"/>
          </a:p>
          <a:p>
            <a:pPr marL="0" lvl="0" indent="0" algn="l" rtl="0">
              <a:spcBef>
                <a:spcPts val="0"/>
              </a:spcBef>
              <a:spcAft>
                <a:spcPts val="0"/>
              </a:spcAft>
              <a:buNone/>
            </a:pPr>
            <a:r>
              <a:rPr lang="en" i="1" dirty="0"/>
              <a:t>********</a:t>
            </a:r>
            <a:endParaRPr i="1" dirty="0"/>
          </a:p>
        </p:txBody>
      </p:sp>
    </p:spTree>
    <p:extLst>
      <p:ext uri="{BB962C8B-B14F-4D97-AF65-F5344CB8AC3E}">
        <p14:creationId xmlns:p14="http://schemas.microsoft.com/office/powerpoint/2010/main" val="2983414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87df7d0300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87df7d0300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
              <a:t>On this screen we visualize the relationships between the models within an organization</a:t>
            </a:r>
            <a:endParaRPr lang="en-US"/>
          </a:p>
          <a:p>
            <a:pPr marL="0" lvl="0" indent="0" algn="l" rtl="0">
              <a:spcBef>
                <a:spcPts val="0"/>
              </a:spcBef>
              <a:spcAft>
                <a:spcPts val="0"/>
              </a:spcAft>
              <a:buNone/>
            </a:pPr>
            <a:endParaRPr/>
          </a:p>
          <a:p>
            <a:pPr marL="0" lvl="0" indent="0" algn="l" rtl="0">
              <a:spcBef>
                <a:spcPts val="0"/>
              </a:spcBef>
              <a:spcAft>
                <a:spcPts val="0"/>
              </a:spcAft>
              <a:buNone/>
            </a:pPr>
            <a:r>
              <a:rPr lang="en"/>
              <a:t>Teams can be nested and are typically created by product</a:t>
            </a:r>
            <a:endParaRPr/>
          </a:p>
        </p:txBody>
      </p:sp>
    </p:spTree>
    <p:extLst>
      <p:ext uri="{BB962C8B-B14F-4D97-AF65-F5344CB8AC3E}">
        <p14:creationId xmlns:p14="http://schemas.microsoft.com/office/powerpoint/2010/main" val="580878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8c07ab92da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8c07ab92da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As we cover Team and Organization management, we will consider the GitHub permission model. We’ll learn how an enterprise account contrasts with organizations. See how to optimally implement organization member privileges and security. Along with that, we will consider membership, roles, and permission levels as well as best practices for teams. </a:t>
            </a:r>
            <a:endParaRPr/>
          </a:p>
          <a:p>
            <a:pPr marL="0" lvl="0" indent="0" algn="l" rtl="0">
              <a:spcBef>
                <a:spcPts val="0"/>
              </a:spcBef>
              <a:spcAft>
                <a:spcPts val="0"/>
              </a:spcAft>
              <a:buClr>
                <a:schemeClr val="dk1"/>
              </a:buClr>
              <a:buSzPts val="1100"/>
              <a:buFont typeface="Arial"/>
              <a:buNone/>
            </a:pPr>
            <a:endParaRPr/>
          </a:p>
          <a:p>
            <a:pPr marL="0" lvl="0" indent="0" algn="l">
              <a:spcBef>
                <a:spcPts val="0"/>
              </a:spcBef>
              <a:spcAft>
                <a:spcPts val="0"/>
              </a:spcAft>
              <a:buNone/>
            </a:pPr>
            <a:endParaRPr/>
          </a:p>
          <a:p>
            <a:pPr>
              <a:buFont typeface="Arial,Sans-Serif"/>
              <a:buChar char="-"/>
            </a:pPr>
            <a:r>
              <a:rPr lang="en"/>
              <a:t>GitHub is mainly known in the context of open source and transparency.</a:t>
            </a:r>
            <a:endParaRPr lang="en-US"/>
          </a:p>
          <a:p>
            <a:pPr>
              <a:buFont typeface="Arial,Sans-Serif"/>
              <a:buChar char="-"/>
            </a:pPr>
            <a:r>
              <a:rPr lang="en"/>
              <a:t>But, GitHub is equally important in the enterprise and intellectual property.</a:t>
            </a:r>
            <a:endParaRPr lang="en-US"/>
          </a:p>
          <a:p>
            <a:pPr>
              <a:buFont typeface="Arial,Sans-Serif"/>
              <a:buChar char="-"/>
            </a:pPr>
            <a:r>
              <a:rPr lang="en"/>
              <a:t>Just because GitHub is known for open source, it is used in many secure and private industries.</a:t>
            </a:r>
            <a:endParaRPr lang="en-US"/>
          </a:p>
          <a:p>
            <a:pPr>
              <a:buFont typeface="Arial,Sans-Serif"/>
              <a:buChar char="-"/>
            </a:pPr>
            <a:r>
              <a:rPr lang="en"/>
              <a:t>GitHub has different levels of security, and give you granular control through team and org management.</a:t>
            </a:r>
            <a:endParaRPr lang="en-US"/>
          </a:p>
          <a:p>
            <a:pPr>
              <a:buFont typeface="Arial,Sans-Serif"/>
              <a:buChar char="-"/>
            </a:pPr>
            <a:r>
              <a:rPr lang="en"/>
              <a:t>Aspects of your development can be open source, but that doesn’t mean it grants access to your secure development information.</a:t>
            </a:r>
            <a:endParaRPr lang="en-US"/>
          </a:p>
          <a:p>
            <a:pPr>
              <a:buFont typeface="Arial,Sans-Serif"/>
              <a:buChar char="-"/>
            </a:pPr>
            <a:endParaRPr lang="en"/>
          </a:p>
          <a:p>
            <a:pPr>
              <a:buFont typeface="Arial,Sans-Serif"/>
              <a:buChar char="-"/>
            </a:pPr>
            <a:endParaRPr lang="en"/>
          </a:p>
          <a:p>
            <a:pPr marL="158750" indent="0">
              <a:buNone/>
            </a:pPr>
            <a:r>
              <a:rPr lang="en" i="1"/>
              <a:t>********</a:t>
            </a:r>
          </a:p>
          <a:p>
            <a:pPr marL="158750" indent="0">
              <a:buNone/>
            </a:pPr>
            <a:r>
              <a:rPr lang="en" i="1"/>
              <a:t>Resources</a:t>
            </a:r>
          </a:p>
          <a:p>
            <a:pPr marL="158750" indent="0">
              <a:buNone/>
            </a:pPr>
            <a:r>
              <a:rPr lang="en" i="1">
                <a:hlinkClick r:id="rId3"/>
              </a:rPr>
              <a:t>https://docs.github.com/en/github/setting-up-and-managing-organizations-and-teams</a:t>
            </a:r>
          </a:p>
          <a:p>
            <a:pPr marL="158750"/>
            <a:endParaRPr lang="en" i="1"/>
          </a:p>
          <a:p>
            <a:pPr marL="158750"/>
            <a:r>
              <a:rPr lang="en"/>
              <a:t>Learn about Enterprise Managed Users at </a:t>
            </a:r>
          </a:p>
          <a:p>
            <a:pPr marL="158750"/>
            <a:r>
              <a:rPr lang="en">
                <a:hlinkClick r:id="rId4"/>
              </a:rPr>
              <a:t>https://github.com/github/releases/issues/1012</a:t>
            </a:r>
          </a:p>
          <a:p>
            <a:pPr marL="158750"/>
            <a:endParaRPr lang="en"/>
          </a:p>
          <a:p>
            <a:pPr marL="158750" indent="0">
              <a:buNone/>
            </a:pPr>
            <a:r>
              <a:rPr lang="en" i="1"/>
              <a:t>********</a:t>
            </a:r>
            <a:endParaRPr lang="en"/>
          </a:p>
          <a:p>
            <a:pPr marL="0" indent="0">
              <a:buNone/>
            </a:pPr>
            <a:endParaRPr lang="en-US"/>
          </a:p>
          <a:p>
            <a:endParaRPr lang="en-US"/>
          </a:p>
        </p:txBody>
      </p:sp>
    </p:spTree>
    <p:extLst>
      <p:ext uri="{BB962C8B-B14F-4D97-AF65-F5344CB8AC3E}">
        <p14:creationId xmlns:p14="http://schemas.microsoft.com/office/powerpoint/2010/main" val="2622768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87df7d0300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87df7d0300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Relationships of the models within an organization</a:t>
            </a:r>
            <a:endParaRPr lang="en-US"/>
          </a:p>
          <a:p>
            <a:pPr marL="0" lvl="0" indent="0" algn="l">
              <a:spcBef>
                <a:spcPts val="0"/>
              </a:spcBef>
              <a:spcAft>
                <a:spcPts val="0"/>
              </a:spcAft>
              <a:buNone/>
            </a:pPr>
            <a:endParaRPr lang="en-US"/>
          </a:p>
          <a:p>
            <a:pPr algn="l"/>
            <a:r>
              <a:rPr lang="en"/>
              <a:t>Teams can be nested and are typically created by product</a:t>
            </a:r>
            <a:endParaRPr lang="en-US"/>
          </a:p>
          <a:p>
            <a:pPr algn="l"/>
            <a:endParaRPr lang="en-US"/>
          </a:p>
          <a:p>
            <a:pPr algn="l"/>
            <a:r>
              <a:rPr lang="en"/>
              <a:t>Teams are not a part of repos and repos are not a part of teams. They are both models of an organization that have a relationship to each other.</a:t>
            </a:r>
            <a:endParaRPr/>
          </a:p>
        </p:txBody>
      </p:sp>
    </p:spTree>
    <p:extLst>
      <p:ext uri="{BB962C8B-B14F-4D97-AF65-F5344CB8AC3E}">
        <p14:creationId xmlns:p14="http://schemas.microsoft.com/office/powerpoint/2010/main" val="1277082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87df7d0300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87df7d0300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Inside of a repo, you can add individuals. Can be Members or “Outside Collaborators”</a:t>
            </a:r>
            <a:endParaRPr lang="en-US"/>
          </a:p>
        </p:txBody>
      </p:sp>
    </p:spTree>
    <p:extLst>
      <p:ext uri="{BB962C8B-B14F-4D97-AF65-F5344CB8AC3E}">
        <p14:creationId xmlns:p14="http://schemas.microsoft.com/office/powerpoint/2010/main" val="908852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862c887c9f_3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862c887c9f_3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i="1"/>
          </a:p>
          <a:p>
            <a:pPr marL="0" indent="0">
              <a:buNone/>
            </a:pPr>
            <a:r>
              <a:rPr lang="en-US" i="1"/>
              <a:t>********</a:t>
            </a:r>
          </a:p>
          <a:p>
            <a:pPr marL="0" indent="0">
              <a:buNone/>
            </a:pPr>
            <a:r>
              <a:rPr lang="en-US" i="1"/>
              <a:t>Resources</a:t>
            </a:r>
          </a:p>
          <a:p>
            <a:pPr marL="0" indent="0">
              <a:buNone/>
            </a:pPr>
            <a:r>
              <a:rPr lang="en-US" i="1">
                <a:hlinkClick r:id="rId3"/>
              </a:rPr>
              <a:t>https://docs.github.com/en/github/setting-up-and-managing-organizations-and-teams/managing-membership-in-your-organization</a:t>
            </a:r>
            <a:endParaRPr lang="en-US" i="1"/>
          </a:p>
          <a:p>
            <a:pPr marL="0" indent="0">
              <a:buNone/>
            </a:pPr>
            <a:r>
              <a:rPr lang="en-US" i="1">
                <a:hlinkClick r:id="rId4"/>
              </a:rPr>
              <a:t>https://docs.github.com/en/github/setting-up-and-managing-organizations-and-teams/managing-peoples-access-to-your-organization-with-roles</a:t>
            </a:r>
          </a:p>
          <a:p>
            <a:pPr marL="0" indent="0">
              <a:buNone/>
            </a:pPr>
            <a:r>
              <a:rPr lang="en-US" i="1">
                <a:hlinkClick r:id="rId5"/>
              </a:rPr>
              <a:t>https://docs.github.com/en/github/setting-up-and-managing-organizations-and-teams/organizing-members-into-teams</a:t>
            </a:r>
          </a:p>
          <a:p>
            <a:pPr marL="0" indent="0">
              <a:buNone/>
            </a:pPr>
            <a:r>
              <a:rPr lang="en-US" i="1">
                <a:hlinkClick r:id="rId6"/>
              </a:rPr>
              <a:t>https://docs.github.com/en/github/setting-up-and-managing-organizations-and-teams/managing-access-to-your-organizations-repositories</a:t>
            </a:r>
          </a:p>
          <a:p>
            <a:pPr marL="0" indent="0">
              <a:buNone/>
            </a:pPr>
            <a:r>
              <a:rPr lang="en-US" i="1"/>
              <a:t>********</a:t>
            </a:r>
          </a:p>
        </p:txBody>
      </p:sp>
    </p:spTree>
    <p:extLst>
      <p:ext uri="{BB962C8B-B14F-4D97-AF65-F5344CB8AC3E}">
        <p14:creationId xmlns:p14="http://schemas.microsoft.com/office/powerpoint/2010/main" val="2666392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The main view here shows a number of members, owners, and outside collaborators who have access to one or more repos</a:t>
            </a:r>
            <a:endParaRPr lang="en-US"/>
          </a:p>
          <a:p>
            <a:pPr algn="l"/>
            <a:endParaRPr lang="en-US"/>
          </a:p>
          <a:p>
            <a:pPr algn="l"/>
            <a:r>
              <a:rPr lang="en"/>
              <a:t>It is possible to turn off outside collaborators.</a:t>
            </a:r>
            <a:endParaRPr lang="en-US"/>
          </a:p>
          <a:p>
            <a:pPr algn="l"/>
            <a:endParaRPr lang="en"/>
          </a:p>
          <a:p>
            <a:pPr algn="l"/>
            <a:endParaRPr lang="en"/>
          </a:p>
          <a:p>
            <a:pPr algn="l"/>
            <a:endParaRPr lang="en"/>
          </a:p>
        </p:txBody>
      </p:sp>
    </p:spTree>
    <p:extLst>
      <p:ext uri="{BB962C8B-B14F-4D97-AF65-F5344CB8AC3E}">
        <p14:creationId xmlns:p14="http://schemas.microsoft.com/office/powerpoint/2010/main" val="3589819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862c887c9f_3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862c887c9f_3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If someone is in a GitHub organization, they are either an ”owner” or a “member”.</a:t>
            </a:r>
          </a:p>
        </p:txBody>
      </p:sp>
    </p:spTree>
    <p:extLst>
      <p:ext uri="{BB962C8B-B14F-4D97-AF65-F5344CB8AC3E}">
        <p14:creationId xmlns:p14="http://schemas.microsoft.com/office/powerpoint/2010/main" val="3934224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86328f0e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86328f0e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We have also updated the UI to give a better view at precisely who has access </a:t>
            </a:r>
            <a:endParaRPr lang="en-US"/>
          </a:p>
          <a:p>
            <a:pPr algn="l"/>
            <a:r>
              <a:rPr lang="en"/>
              <a:t> </a:t>
            </a:r>
          </a:p>
          <a:p>
            <a:pPr algn="l"/>
            <a:r>
              <a:rPr lang="en" b="1"/>
              <a:t>Managing access for the repository </a:t>
            </a:r>
          </a:p>
          <a:p>
            <a:pPr algn="l"/>
            <a:endParaRPr lang="en"/>
          </a:p>
          <a:p>
            <a:pPr algn="l"/>
            <a:r>
              <a:rPr lang="en"/>
              <a:t>You can add: </a:t>
            </a:r>
          </a:p>
          <a:p>
            <a:pPr algn="l"/>
            <a:r>
              <a:rPr lang="en"/>
              <a:t> </a:t>
            </a:r>
          </a:p>
          <a:p>
            <a:pPr marL="342900" indent="-342900" algn="l">
              <a:buFont typeface="Arial"/>
              <a:buChar char="•"/>
            </a:pPr>
            <a:r>
              <a:rPr lang="en"/>
              <a:t>Members, owners </a:t>
            </a:r>
          </a:p>
          <a:p>
            <a:pPr marL="342900" indent="-342900" algn="l">
              <a:buFont typeface="Arial"/>
              <a:buChar char="•"/>
            </a:pPr>
            <a:r>
              <a:rPr lang="en"/>
              <a:t>Teams </a:t>
            </a:r>
          </a:p>
          <a:p>
            <a:pPr marL="342900" indent="-342900" algn="l">
              <a:buFont typeface="Arial"/>
              <a:buChar char="•"/>
            </a:pPr>
            <a:r>
              <a:rPr lang="en"/>
              <a:t>Outside collaborators</a:t>
            </a:r>
          </a:p>
          <a:p>
            <a:pPr marL="342900" lvl="0" indent="-342900" algn="l">
              <a:spcBef>
                <a:spcPts val="0"/>
              </a:spcBef>
              <a:spcAft>
                <a:spcPts val="0"/>
              </a:spcAft>
              <a:buFont typeface="Arial"/>
              <a:buChar char="•"/>
            </a:pPr>
            <a:endParaRPr lang="en"/>
          </a:p>
          <a:p>
            <a:pPr marL="342900" indent="-342900" algn="l">
              <a:buFont typeface="Arial"/>
              <a:buChar char="•"/>
            </a:pPr>
            <a:endParaRPr lang="en"/>
          </a:p>
          <a:p>
            <a:pPr algn="l">
              <a:lnSpc>
                <a:spcPct val="100000"/>
              </a:lnSpc>
            </a:pPr>
            <a:r>
              <a:rPr lang="en" b="1"/>
              <a:t>Reference:</a:t>
            </a:r>
            <a:r>
              <a:rPr lang="en"/>
              <a:t> </a:t>
            </a:r>
            <a:r>
              <a:rPr lang="en" b="1">
                <a:hlinkClick r:id="rId3"/>
              </a:rPr>
              <a:t>https://github.com/githubpartners/services-enablement-calculator/settings/access</a:t>
            </a:r>
            <a:endParaRPr lang="en-US"/>
          </a:p>
          <a:p>
            <a:pPr algn="l"/>
            <a:endParaRPr lang="en"/>
          </a:p>
          <a:p>
            <a:pPr algn="l" rtl="0"/>
            <a:endParaRPr lang="en-GB"/>
          </a:p>
        </p:txBody>
      </p:sp>
    </p:spTree>
    <p:extLst>
      <p:ext uri="{BB962C8B-B14F-4D97-AF65-F5344CB8AC3E}">
        <p14:creationId xmlns:p14="http://schemas.microsoft.com/office/powerpoint/2010/main" val="4254951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We have also updated the UI to give a better view at precisely who has access </a:t>
            </a:r>
            <a:endParaRPr lang="en-US"/>
          </a:p>
          <a:p>
            <a:pPr algn="l"/>
            <a:r>
              <a:rPr lang="en"/>
              <a:t> </a:t>
            </a:r>
            <a:endParaRPr lang="en-US"/>
          </a:p>
          <a:p>
            <a:pPr algn="l"/>
            <a:r>
              <a:rPr lang="en" b="1"/>
              <a:t>Managing access for the repository </a:t>
            </a:r>
            <a:endParaRPr lang="en-US"/>
          </a:p>
          <a:p>
            <a:pPr algn="l"/>
            <a:endParaRPr lang="en"/>
          </a:p>
          <a:p>
            <a:pPr algn="l"/>
            <a:r>
              <a:rPr lang="en"/>
              <a:t>You can add: </a:t>
            </a:r>
            <a:endParaRPr lang="en-US"/>
          </a:p>
          <a:p>
            <a:pPr algn="l"/>
            <a:r>
              <a:rPr lang="en"/>
              <a:t> </a:t>
            </a:r>
            <a:endParaRPr lang="en-US"/>
          </a:p>
          <a:p>
            <a:pPr marL="342900" indent="-342900" algn="l">
              <a:buFont typeface="Arial,Sans-Serif"/>
              <a:buChar char="•"/>
            </a:pPr>
            <a:r>
              <a:rPr lang="en"/>
              <a:t>Members, owners </a:t>
            </a:r>
            <a:endParaRPr lang="en-US"/>
          </a:p>
          <a:p>
            <a:pPr marL="342900" indent="-342900" algn="l">
              <a:buFont typeface="Arial,Sans-Serif"/>
              <a:buChar char="•"/>
            </a:pPr>
            <a:r>
              <a:rPr lang="en"/>
              <a:t>Teams </a:t>
            </a:r>
            <a:endParaRPr lang="en-US"/>
          </a:p>
          <a:p>
            <a:pPr marL="342900" indent="-342900" algn="l">
              <a:buFont typeface="Arial,Sans-Serif"/>
              <a:buChar char="•"/>
            </a:pPr>
            <a:r>
              <a:rPr lang="en"/>
              <a:t>Outside collaborators</a:t>
            </a:r>
            <a:endParaRPr lang="en-US"/>
          </a:p>
          <a:p>
            <a:pPr marL="342900" indent="-342900" algn="l">
              <a:buFont typeface="Arial,Sans-Serif"/>
              <a:buChar char="•"/>
            </a:pPr>
            <a:endParaRPr lang="en"/>
          </a:p>
          <a:p>
            <a:pPr marL="342900" indent="-342900" algn="l">
              <a:buFont typeface="Arial,Sans-Serif"/>
              <a:buChar char="•"/>
            </a:pPr>
            <a:endParaRPr lang="en"/>
          </a:p>
          <a:p>
            <a:pPr algn="l">
              <a:lnSpc>
                <a:spcPct val="100000"/>
              </a:lnSpc>
            </a:pPr>
            <a:r>
              <a:rPr lang="en" b="1"/>
              <a:t>Reference:</a:t>
            </a:r>
            <a:r>
              <a:rPr lang="en"/>
              <a:t> </a:t>
            </a:r>
            <a:r>
              <a:rPr lang="en" b="1">
                <a:hlinkClick r:id="rId3"/>
              </a:rPr>
              <a:t>https://github.com/githubpartners/services-enablement-calculator/settings/access</a:t>
            </a:r>
            <a:endParaRPr lang="en-US"/>
          </a:p>
          <a:p>
            <a:pPr algn="l"/>
            <a:endParaRPr lang="en"/>
          </a:p>
          <a:p>
            <a:pPr algn="l"/>
            <a:endParaRPr lang="en"/>
          </a:p>
        </p:txBody>
      </p:sp>
    </p:spTree>
    <p:extLst>
      <p:ext uri="{BB962C8B-B14F-4D97-AF65-F5344CB8AC3E}">
        <p14:creationId xmlns:p14="http://schemas.microsoft.com/office/powerpoint/2010/main" val="4060271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86328f0eb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86328f0eb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n-US" sz="2400" i="0"/>
              <a:t>You can customize access to each repository in your organization with granular permission levels, giving people access to the features and tasks they need.</a:t>
            </a:r>
            <a:endParaRPr lang="en-US" sz="2400" i="0" u="sng"/>
          </a:p>
          <a:p>
            <a:pPr marL="0" lvl="0" indent="0" algn="l" rtl="0">
              <a:spcBef>
                <a:spcPts val="0"/>
              </a:spcBef>
              <a:spcAft>
                <a:spcPts val="0"/>
              </a:spcAft>
              <a:buNone/>
            </a:pPr>
            <a:endParaRPr i="0"/>
          </a:p>
        </p:txBody>
      </p:sp>
    </p:spTree>
    <p:extLst>
      <p:ext uri="{BB962C8B-B14F-4D97-AF65-F5344CB8AC3E}">
        <p14:creationId xmlns:p14="http://schemas.microsoft.com/office/powerpoint/2010/main" val="1615085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862c887c9f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862c887c9f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880544">
              <a:buSzPts val="1600"/>
            </a:pPr>
            <a:r>
              <a:rPr lang="en-US" sz="4267"/>
              <a:t>Teams allows for greater flexibility for </a:t>
            </a:r>
            <a:r>
              <a:rPr lang="en-US" sz="4267" b="1">
                <a:solidFill>
                  <a:srgbClr val="6FA8DC"/>
                </a:solidFill>
              </a:rPr>
              <a:t>collaboration</a:t>
            </a:r>
            <a:r>
              <a:rPr lang="en-US" sz="4267"/>
              <a:t> and </a:t>
            </a:r>
            <a:r>
              <a:rPr lang="en-US" sz="4267" b="1">
                <a:solidFill>
                  <a:srgbClr val="6FA8DC"/>
                </a:solidFill>
              </a:rPr>
              <a:t>integration</a:t>
            </a:r>
            <a:r>
              <a:rPr lang="en-US" sz="4267"/>
              <a:t>, as well as separation of </a:t>
            </a:r>
            <a:r>
              <a:rPr lang="en-US" sz="4267" b="1">
                <a:solidFill>
                  <a:srgbClr val="6FA8DC"/>
                </a:solidFill>
              </a:rPr>
              <a:t>repositories</a:t>
            </a:r>
            <a:r>
              <a:rPr lang="en-US" sz="4267"/>
              <a:t> and </a:t>
            </a:r>
            <a:r>
              <a:rPr lang="en-US" sz="4267" b="1">
                <a:solidFill>
                  <a:srgbClr val="6FA8DC"/>
                </a:solidFill>
              </a:rPr>
              <a:t>permissions</a:t>
            </a:r>
            <a:endParaRPr lang="en-US" sz="4267" u="sng"/>
          </a:p>
          <a:p>
            <a:pPr indent="-880544">
              <a:spcBef>
                <a:spcPts val="2667"/>
              </a:spcBef>
              <a:buSzPts val="1600"/>
            </a:pPr>
            <a:r>
              <a:rPr lang="en-US" sz="4267"/>
              <a:t>Create a </a:t>
            </a:r>
            <a:r>
              <a:rPr lang="en-US" sz="4267" b="1">
                <a:solidFill>
                  <a:srgbClr val="6FA8DC"/>
                </a:solidFill>
              </a:rPr>
              <a:t>hierarchy</a:t>
            </a:r>
            <a:r>
              <a:rPr lang="en-US" sz="4267"/>
              <a:t> with nested teams for our applications, create communities of practice, invoke logical groupings of functional areas, as well as manage our teams of people effectively</a:t>
            </a:r>
          </a:p>
          <a:p>
            <a:pPr indent="-880544">
              <a:spcBef>
                <a:spcPts val="2667"/>
              </a:spcBef>
              <a:buSzPts val="1600"/>
            </a:pPr>
            <a:r>
              <a:rPr lang="en-US" sz="4267"/>
              <a:t>Typically recommended to use for:</a:t>
            </a:r>
          </a:p>
          <a:p>
            <a:pPr lvl="1" indent="-880544">
              <a:spcBef>
                <a:spcPts val="2667"/>
              </a:spcBef>
              <a:buSzPts val="1600"/>
            </a:pPr>
            <a:r>
              <a:rPr lang="en-US" sz="4267"/>
              <a:t>Product </a:t>
            </a:r>
            <a:r>
              <a:rPr lang="en-US" sz="4267" b="1">
                <a:solidFill>
                  <a:srgbClr val="6FA8DC"/>
                </a:solidFill>
              </a:rPr>
              <a:t>families</a:t>
            </a:r>
            <a:r>
              <a:rPr lang="en-US" sz="4267"/>
              <a:t> or </a:t>
            </a:r>
            <a:r>
              <a:rPr lang="en-US" sz="4267" b="1">
                <a:solidFill>
                  <a:srgbClr val="6FA8DC"/>
                </a:solidFill>
              </a:rPr>
              <a:t>features</a:t>
            </a:r>
            <a:endParaRPr lang="en-US" sz="4267" u="sng"/>
          </a:p>
          <a:p>
            <a:pPr lvl="1" indent="-880544">
              <a:spcBef>
                <a:spcPts val="2667"/>
              </a:spcBef>
              <a:spcAft>
                <a:spcPts val="2667"/>
              </a:spcAft>
              <a:buSzPts val="1600"/>
            </a:pPr>
            <a:r>
              <a:rPr lang="en-US" sz="4267"/>
              <a:t>Areas of </a:t>
            </a:r>
            <a:r>
              <a:rPr lang="en-US" sz="4267" b="1">
                <a:solidFill>
                  <a:srgbClr val="6FA8DC"/>
                </a:solidFill>
              </a:rPr>
              <a:t>expertise</a:t>
            </a:r>
            <a:r>
              <a:rPr lang="en-US" sz="4267"/>
              <a:t> or </a:t>
            </a:r>
            <a:r>
              <a:rPr lang="en-US" sz="4267" b="1">
                <a:solidFill>
                  <a:srgbClr val="6FA8DC"/>
                </a:solidFill>
              </a:rPr>
              <a:t>responsibility</a:t>
            </a:r>
            <a:endParaRPr lang="en-US" sz="4267" u="sng"/>
          </a:p>
          <a:p>
            <a:pPr marL="0" lvl="0" indent="0" algn="l" rtl="0">
              <a:spcBef>
                <a:spcPts val="0"/>
              </a:spcBef>
              <a:spcAft>
                <a:spcPts val="0"/>
              </a:spcAft>
              <a:buNone/>
            </a:pPr>
            <a:endParaRPr/>
          </a:p>
        </p:txBody>
      </p:sp>
    </p:spTree>
    <p:extLst>
      <p:ext uri="{BB962C8B-B14F-4D97-AF65-F5344CB8AC3E}">
        <p14:creationId xmlns:p14="http://schemas.microsoft.com/office/powerpoint/2010/main" val="3037993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862c887c9f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862c887c9f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a:t>Remember that one user can be a member of many teams.</a:t>
            </a:r>
          </a:p>
          <a:p>
            <a:pPr algn="l"/>
            <a:endParaRPr lang="en-US"/>
          </a:p>
          <a:p>
            <a:pPr algn="l"/>
            <a:r>
              <a:rPr lang="en-US"/>
              <a:t>To get the most out of teams, create teams along several axis:</a:t>
            </a:r>
          </a:p>
          <a:p>
            <a:pPr algn="l"/>
            <a:endParaRPr lang="en-US"/>
          </a:p>
          <a:p>
            <a:pPr marL="342900" indent="-342900" algn="l">
              <a:buFont typeface="Arial"/>
              <a:buChar char="•"/>
            </a:pPr>
            <a:r>
              <a:rPr lang="en-US"/>
              <a:t>Team structure</a:t>
            </a:r>
          </a:p>
          <a:p>
            <a:pPr marL="342900" indent="-342900" algn="l">
              <a:buFont typeface="Arial"/>
              <a:buChar char="•"/>
            </a:pPr>
            <a:r>
              <a:rPr lang="en-US"/>
              <a:t>Expertise/interest</a:t>
            </a:r>
          </a:p>
          <a:p>
            <a:pPr marL="342900" indent="-342900" algn="l">
              <a:buFont typeface="Arial"/>
              <a:buChar char="•"/>
            </a:pPr>
            <a:r>
              <a:rPr lang="en-US"/>
              <a:t>Project groups</a:t>
            </a:r>
          </a:p>
          <a:p>
            <a:pPr marL="342900" indent="-342900" algn="l">
              <a:buFont typeface="Arial"/>
              <a:buChar char="•"/>
            </a:pPr>
            <a:endParaRPr lang="en-US"/>
          </a:p>
          <a:p>
            <a:pPr algn="l"/>
            <a:r>
              <a:rPr lang="en-US"/>
              <a:t>Note that once you have joined a team, you will automatically receive notifications directed to that team. </a:t>
            </a:r>
            <a:endParaRPr/>
          </a:p>
        </p:txBody>
      </p:sp>
    </p:spTree>
    <p:extLst>
      <p:ext uri="{BB962C8B-B14F-4D97-AF65-F5344CB8AC3E}">
        <p14:creationId xmlns:p14="http://schemas.microsoft.com/office/powerpoint/2010/main" val="1361344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8d7f99efd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8d7f99efd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The GitHub permission model is available with Cloud and Server.  </a:t>
            </a:r>
            <a:endParaRPr lang="en-US"/>
          </a:p>
          <a:p>
            <a:pPr marL="0" lvl="0" indent="0" algn="l" rtl="0">
              <a:spcBef>
                <a:spcPts val="0"/>
              </a:spcBef>
              <a:spcAft>
                <a:spcPts val="0"/>
              </a:spcAft>
              <a:buNone/>
            </a:pPr>
            <a:endParaRPr/>
          </a:p>
          <a:p>
            <a:pPr marL="0" indent="0">
              <a:buNone/>
            </a:pPr>
            <a:r>
              <a:rPr lang="en"/>
              <a:t>It is important to recognize that this exists. Often, when people refer to GitHub, they think of open source.  So, this means that they may be thinking of code being available openly with no restrictions.  For companies concerned about a level of access control to their data, knowing about permission levels on repositories and organizations is crucial.</a:t>
            </a:r>
          </a:p>
          <a:p>
            <a:pPr marL="0" lvl="0" indent="0" algn="l">
              <a:spcBef>
                <a:spcPts val="0"/>
              </a:spcBef>
              <a:spcAft>
                <a:spcPts val="0"/>
              </a:spcAft>
              <a:buNone/>
            </a:pPr>
            <a:endParaRPr lang="en"/>
          </a:p>
          <a:p>
            <a:pPr marL="0" indent="0">
              <a:spcBef>
                <a:spcPts val="400"/>
              </a:spcBef>
              <a:spcAft>
                <a:spcPts val="400"/>
              </a:spcAft>
              <a:buNone/>
            </a:pPr>
            <a:r>
              <a:rPr lang="en"/>
              <a:t>You can customize access to each repository in your organization with granular permission levels, giving people access to the features and tasks they need.</a:t>
            </a:r>
            <a:endParaRPr lang="en-US"/>
          </a:p>
          <a:p>
            <a:pPr marL="0" indent="0">
              <a:buNone/>
            </a:pPr>
            <a:endParaRPr lang="en"/>
          </a:p>
          <a:p>
            <a:pPr marL="0" indent="0">
              <a:buNone/>
            </a:pPr>
            <a:endParaRPr lang="en" i="1"/>
          </a:p>
          <a:p>
            <a:pPr marL="0" lvl="0" indent="0" algn="l">
              <a:spcBef>
                <a:spcPts val="0"/>
              </a:spcBef>
              <a:spcAft>
                <a:spcPts val="0"/>
              </a:spcAft>
              <a:buNone/>
            </a:pPr>
            <a:r>
              <a:rPr lang="en" i="1"/>
              <a:t>********</a:t>
            </a:r>
          </a:p>
          <a:p>
            <a:pPr marL="0" indent="0">
              <a:buNone/>
            </a:pPr>
            <a:r>
              <a:rPr lang="en" i="1"/>
              <a:t>Resources</a:t>
            </a:r>
          </a:p>
          <a:p>
            <a:pPr marL="0" indent="0">
              <a:buNone/>
            </a:pPr>
            <a:r>
              <a:rPr lang="en" i="1">
                <a:hlinkClick r:id="rId3"/>
              </a:rPr>
              <a:t>https://docs.github.com/en/github/setting-up-and-managing-your-enterprise/about-enterprise-accounts</a:t>
            </a:r>
            <a:endParaRPr lang="en" i="1"/>
          </a:p>
          <a:p>
            <a:pPr marL="0" indent="0">
              <a:buNone/>
            </a:pPr>
            <a:r>
              <a:rPr lang="en" i="1"/>
              <a:t>********</a:t>
            </a:r>
          </a:p>
          <a:p>
            <a:pPr marL="0" indent="0">
              <a:buNone/>
            </a:pPr>
            <a:endParaRPr lang="en-US"/>
          </a:p>
          <a:p>
            <a:pPr marL="0" indent="0">
              <a:buNone/>
            </a:pPr>
            <a:endParaRPr lang="en-US"/>
          </a:p>
        </p:txBody>
      </p:sp>
    </p:spTree>
    <p:extLst>
      <p:ext uri="{BB962C8B-B14F-4D97-AF65-F5344CB8AC3E}">
        <p14:creationId xmlns:p14="http://schemas.microsoft.com/office/powerpoint/2010/main" val="3593284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8d7f99ef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8d7f99ef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dirty="0"/>
              <a:t>Teams in an organization can be nested. We recommend to group by product or function first. You can also designate team maintainers.  Note that teams can be @mentioned and also assigned to issues.</a:t>
            </a:r>
            <a:endParaRPr lang="en-US" dirty="0"/>
          </a:p>
          <a:p>
            <a:endParaRPr lang="en-US" sz="2400" u="sng">
              <a:solidFill>
                <a:srgbClr val="6FA8DC"/>
              </a:solidFill>
              <a:latin typeface="Helvetica Neue"/>
              <a:ea typeface="Helvetica Neue"/>
              <a:cs typeface="Helvetica Neue"/>
            </a:endParaRPr>
          </a:p>
          <a:p>
            <a:pPr marL="0" indent="0">
              <a:buNone/>
            </a:pPr>
            <a:r>
              <a:rPr lang="en-US" dirty="0"/>
              <a:t>********************</a:t>
            </a:r>
          </a:p>
          <a:p>
            <a:pPr marL="0" indent="0">
              <a:buNone/>
            </a:pPr>
            <a:r>
              <a:rPr lang="en-US" b="1" dirty="0"/>
              <a:t>Resources:</a:t>
            </a:r>
          </a:p>
          <a:p>
            <a:endParaRPr lang="en-US"/>
          </a:p>
          <a:p>
            <a:pPr marL="0" indent="0">
              <a:buNone/>
            </a:pPr>
            <a:r>
              <a:rPr lang="en-US" dirty="0">
                <a:hlinkClick r:id="rId3"/>
              </a:rPr>
              <a:t>https://docs.github.com/en/github/setting-up-and-managing-organizations-and-teams/giving-team-maintainer-permissions-to-an-organization-member</a:t>
            </a:r>
            <a:endParaRPr lang="en-US" dirty="0"/>
          </a:p>
          <a:p>
            <a:pPr marL="0" indent="0">
              <a:buNone/>
            </a:pPr>
            <a:endParaRPr lang="en-US"/>
          </a:p>
          <a:p>
            <a:pPr marL="0" marR="0" lvl="0" indent="0" algn="l" defTabSz="457200" rtl="0" eaLnBrk="1" fontAlgn="auto" latinLnBrk="0" hangingPunct="1">
              <a:lnSpc>
                <a:spcPct val="117999"/>
              </a:lnSpc>
              <a:spcBef>
                <a:spcPts val="0"/>
              </a:spcBef>
              <a:spcAft>
                <a:spcPts val="0"/>
              </a:spcAft>
              <a:buClrTx/>
              <a:buSzTx/>
              <a:buFontTx/>
              <a:buNone/>
              <a:tabLst/>
              <a:defRPr/>
            </a:pPr>
            <a:r>
              <a:rPr lang="en-US" sz="2400" dirty="0"/>
              <a:t>https://github.com/orgs/services-business-hosted/teams</a:t>
            </a:r>
          </a:p>
          <a:p>
            <a:pPr marL="0" marR="0" lvl="0" indent="0" algn="l" defTabSz="457200" rtl="0" eaLnBrk="1" fontAlgn="auto" latinLnBrk="0" hangingPunct="1">
              <a:lnSpc>
                <a:spcPct val="117999"/>
              </a:lnSpc>
              <a:spcBef>
                <a:spcPts val="0"/>
              </a:spcBef>
              <a:spcAft>
                <a:spcPts val="0"/>
              </a:spcAft>
              <a:buClrTx/>
              <a:buSzTx/>
              <a:buFontTx/>
              <a:buNone/>
              <a:tabLst/>
              <a:defRPr/>
            </a:pPr>
            <a:endParaRPr lang="en-US" sz="2400"/>
          </a:p>
          <a:p>
            <a:pPr marL="0" indent="0">
              <a:buNone/>
            </a:pPr>
            <a:endParaRPr lang="en-US"/>
          </a:p>
          <a:p>
            <a:endParaRPr lang="en-US"/>
          </a:p>
          <a:p>
            <a:pPr marL="0" indent="0">
              <a:buNone/>
            </a:pPr>
            <a:r>
              <a:rPr lang="en-US" dirty="0"/>
              <a:t>********************</a:t>
            </a:r>
          </a:p>
        </p:txBody>
      </p:sp>
    </p:spTree>
    <p:extLst>
      <p:ext uri="{BB962C8B-B14F-4D97-AF65-F5344CB8AC3E}">
        <p14:creationId xmlns:p14="http://schemas.microsoft.com/office/powerpoint/2010/main" val="3220499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a:t>******************** </a:t>
            </a:r>
            <a:endParaRPr lang="en-US"/>
          </a:p>
          <a:p>
            <a:pPr algn="l"/>
            <a:r>
              <a:rPr lang="en-US" b="1"/>
              <a:t> </a:t>
            </a:r>
            <a:endParaRPr lang="en-US"/>
          </a:p>
          <a:p>
            <a:pPr algn="l"/>
            <a:r>
              <a:rPr lang="en-US" b="1"/>
              <a:t>Note to presenter: </a:t>
            </a:r>
            <a:endParaRPr lang="en-US"/>
          </a:p>
          <a:p>
            <a:pPr algn="l"/>
            <a:r>
              <a:rPr lang="en-US"/>
              <a:t> </a:t>
            </a:r>
          </a:p>
          <a:p>
            <a:pPr algn="l"/>
            <a:r>
              <a:rPr lang="en-US"/>
              <a:t>The questions below are for your reference only.  They are ones that you can anticipate receiving from the audience. However, there is no need to pose these to your audience. </a:t>
            </a:r>
          </a:p>
          <a:p>
            <a:pPr algn="l"/>
            <a:r>
              <a:rPr lang="en-US"/>
              <a:t> </a:t>
            </a:r>
          </a:p>
          <a:p>
            <a:pPr algn="l">
              <a:buNone/>
            </a:pPr>
            <a:r>
              <a:rPr lang="en-US" b="1"/>
              <a:t>********************</a:t>
            </a:r>
            <a:endParaRPr lang="en-US"/>
          </a:p>
          <a:p>
            <a:pPr>
              <a:buNone/>
            </a:pPr>
            <a:endParaRPr lang="en-US"/>
          </a:p>
          <a:p>
            <a:pPr>
              <a:buNone/>
            </a:pPr>
            <a:endParaRPr lang="en-US"/>
          </a:p>
          <a:p>
            <a:pPr>
              <a:buNone/>
            </a:pPr>
            <a:r>
              <a:rPr lang="en-US"/>
              <a:t>Q: How do you handle losing the owner of an org? Can we somehow inject a new owner without having the original owner around?</a:t>
            </a:r>
          </a:p>
          <a:p>
            <a:pPr>
              <a:buNone/>
            </a:pPr>
            <a:r>
              <a:rPr lang="en-US"/>
              <a:t>A: I believe that site administrators or enterprise admins can manage this</a:t>
            </a:r>
          </a:p>
          <a:p>
            <a:pPr>
              <a:buNone/>
            </a:pPr>
            <a:r>
              <a:rPr lang="en-US"/>
              <a:t>If you fully lost the access to the org and nobody has it, you can always contact support to regain it</a:t>
            </a:r>
          </a:p>
          <a:p>
            <a:pPr>
              <a:buNone/>
            </a:pPr>
            <a:endParaRPr lang="en-US"/>
          </a:p>
          <a:p>
            <a:pPr>
              <a:buNone/>
            </a:pPr>
            <a:endParaRPr lang="en-US"/>
          </a:p>
          <a:p>
            <a:pPr>
              <a:buNone/>
            </a:pPr>
            <a:r>
              <a:rPr lang="en-US"/>
              <a:t>Q: Which roles are policy administrators?  Owners?</a:t>
            </a:r>
          </a:p>
          <a:p>
            <a:pPr>
              <a:buNone/>
            </a:pPr>
            <a:r>
              <a:rPr lang="en-US"/>
              <a:t>A: Admins &amp; Owners</a:t>
            </a:r>
          </a:p>
          <a:p>
            <a:pPr>
              <a:buNone/>
            </a:pPr>
            <a:br>
              <a:rPr lang="en-US"/>
            </a:br>
            <a:endParaRPr lang="en-US"/>
          </a:p>
          <a:p>
            <a:pPr>
              <a:buNone/>
            </a:pPr>
            <a:r>
              <a:rPr lang="en-US"/>
              <a:t>Q: Is there any kind of ultimate role/permission that gives you access to everything in an Enterprise? All orgs, repos etc..</a:t>
            </a:r>
          </a:p>
          <a:p>
            <a:pPr>
              <a:buNone/>
            </a:pPr>
            <a:r>
              <a:rPr lang="en-US"/>
              <a:t>A: Admins &amp; Owners</a:t>
            </a:r>
          </a:p>
          <a:p>
            <a:pPr>
              <a:buNone/>
            </a:pPr>
            <a:endParaRPr lang="en-US"/>
          </a:p>
          <a:p>
            <a:pPr>
              <a:buNone/>
            </a:pPr>
            <a:r>
              <a:rPr lang="en-US"/>
              <a:t>Q: In many orgs, going from TFS on prem to Azure DevOps services there is usually a shock as more people have access and visibility.  Many enterprises want to limit access/visibility and control that.  Trust by Default can be a hard sell to those people from security/auditing...  Many times we have to do lots of education.  How do you guys approach that in these cases?</a:t>
            </a:r>
          </a:p>
          <a:p>
            <a:pPr>
              <a:buNone/>
            </a:pPr>
            <a:r>
              <a:rPr lang="en-US"/>
              <a:t>A: I usually would ask them their primary concerns and needs, and see their reasoning behind their policies. Then I would think through how we could satisfy their primary concerns while being as open as possible.</a:t>
            </a:r>
          </a:p>
          <a:p>
            <a:pPr>
              <a:buNone/>
            </a:pPr>
            <a:r>
              <a:rPr lang="en-US"/>
              <a:t>Q: We try to do the same, so you've run into this as well?</a:t>
            </a:r>
          </a:p>
          <a:p>
            <a:pPr>
              <a:buNone/>
            </a:pPr>
            <a:r>
              <a:rPr lang="en-US"/>
              <a:t>A: Usually having really strong protected branches would satisfy concerns about contributions that were harmful.</a:t>
            </a:r>
          </a:p>
          <a:p>
            <a:pPr>
              <a:buNone/>
            </a:pPr>
            <a:r>
              <a:rPr lang="en-US"/>
              <a:t>For visibility concerns, we would talk through those as well and usually lock down the repositories that were sensitive.</a:t>
            </a:r>
          </a:p>
          <a:p>
            <a:pPr>
              <a:buNone/>
            </a:pPr>
            <a:r>
              <a:rPr lang="en-US"/>
              <a:t>Yes, for sure. Very common concern for us as well.</a:t>
            </a:r>
          </a:p>
          <a:p>
            <a:pPr>
              <a:buNone/>
            </a:pPr>
            <a:r>
              <a:rPr lang="en-US"/>
              <a:t>But usually their requirements don't require as heavy handed practices as they are recommending, so we show how we can have more of an open source/inner source style approach, while still ensuring their security requirements are maintained.</a:t>
            </a:r>
          </a:p>
          <a:p>
            <a:pPr>
              <a:buNone/>
            </a:pPr>
            <a:endParaRPr lang="en-US"/>
          </a:p>
          <a:p>
            <a:pPr>
              <a:buNone/>
            </a:pPr>
            <a:endParaRPr lang="en-US"/>
          </a:p>
        </p:txBody>
      </p:sp>
    </p:spTree>
    <p:extLst>
      <p:ext uri="{BB962C8B-B14F-4D97-AF65-F5344CB8AC3E}">
        <p14:creationId xmlns:p14="http://schemas.microsoft.com/office/powerpoint/2010/main" val="2378355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7d76e7ff4_1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7d76e7ff4_1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Focusing on enterprise</a:t>
            </a:r>
            <a:endParaRPr/>
          </a:p>
          <a:p>
            <a:pPr marL="0" lvl="0" indent="0" algn="l" rtl="0">
              <a:spcBef>
                <a:spcPts val="0"/>
              </a:spcBef>
              <a:spcAft>
                <a:spcPts val="0"/>
              </a:spcAft>
              <a:buNone/>
            </a:pPr>
            <a:endParaRPr/>
          </a:p>
          <a:p>
            <a:pPr algn="l"/>
            <a:r>
              <a:rPr lang="en">
                <a:solidFill>
                  <a:srgbClr val="000000"/>
                </a:solidFill>
              </a:rPr>
              <a:t>***********************</a:t>
            </a:r>
          </a:p>
          <a:p>
            <a:pPr algn="l" rtl="0">
              <a:lnSpc>
                <a:spcPct val="100000"/>
              </a:lnSpc>
            </a:pPr>
            <a:r>
              <a:rPr lang="en" b="1">
                <a:solidFill>
                  <a:srgbClr val="999999"/>
                </a:solidFill>
              </a:rPr>
              <a:t>Note to presenter: </a:t>
            </a:r>
            <a:r>
              <a:rPr lang="en" b="0">
                <a:solidFill>
                  <a:srgbClr val="999999"/>
                </a:solidFill>
              </a:rPr>
              <a:t>Always check to make sure that this slide is current. </a:t>
            </a:r>
            <a:r>
              <a:rPr lang="en" b="0"/>
              <a:t>Focusing on Enterprise</a:t>
            </a:r>
            <a:endParaRPr lang="en-US" b="0"/>
          </a:p>
          <a:p>
            <a:pPr algn="l">
              <a:lnSpc>
                <a:spcPct val="100000"/>
              </a:lnSpc>
            </a:pPr>
            <a:endParaRPr lang="en-US" b="0"/>
          </a:p>
          <a:p>
            <a:pPr algn="l">
              <a:lnSpc>
                <a:spcPct val="100000"/>
              </a:lnSpc>
            </a:pPr>
            <a:r>
              <a:rPr lang="en" b="0"/>
              <a:t>Not intended to talk about Sales, but important to talk about the customer’s view about the relationships between the models</a:t>
            </a:r>
            <a:endParaRPr lang="en-US" b="0"/>
          </a:p>
          <a:p>
            <a:pPr algn="l"/>
            <a:endParaRPr lang="en-US"/>
          </a:p>
          <a:p>
            <a:pPr algn="l"/>
            <a:r>
              <a:rPr lang="en"/>
              <a:t>***********************</a:t>
            </a:r>
            <a:endParaRPr lang="en-GB"/>
          </a:p>
          <a:p>
            <a:pPr marL="0" lvl="0" indent="0" algn="l" rtl="0">
              <a:spcBef>
                <a:spcPts val="0"/>
              </a:spcBef>
              <a:spcAft>
                <a:spcPts val="0"/>
              </a:spcAft>
              <a:buNone/>
            </a:pPr>
            <a:endParaRPr/>
          </a:p>
          <a:p>
            <a:pPr marL="0" lvl="0" indent="0" algn="l" rtl="0">
              <a:spcBef>
                <a:spcPts val="0"/>
              </a:spcBef>
              <a:spcAft>
                <a:spcPts val="0"/>
              </a:spcAft>
              <a:buNone/>
            </a:pPr>
            <a:r>
              <a:rPr lang="en"/>
              <a:t>This pricing table illustrates the relationship between the models.</a:t>
            </a:r>
          </a:p>
          <a:p>
            <a:pPr algn="l"/>
            <a:endParaRPr lang="en"/>
          </a:p>
          <a:p>
            <a:pPr algn="l"/>
            <a:r>
              <a:rPr lang="en"/>
              <a:t>Reference: </a:t>
            </a:r>
            <a:r>
              <a:rPr lang="en" b="1"/>
              <a:t>https://github.com/pricing</a:t>
            </a:r>
            <a:endParaRPr lang="en"/>
          </a:p>
        </p:txBody>
      </p:sp>
    </p:spTree>
    <p:extLst>
      <p:ext uri="{BB962C8B-B14F-4D97-AF65-F5344CB8AC3E}">
        <p14:creationId xmlns:p14="http://schemas.microsoft.com/office/powerpoint/2010/main" val="28318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87d76e7ff4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87d76e7ff4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with Cloud and Server:</a:t>
            </a:r>
            <a:endParaRPr lang="en-US"/>
          </a:p>
          <a:p>
            <a:pPr marL="0" lvl="0" indent="0" algn="l" rtl="0">
              <a:spcBef>
                <a:spcPts val="0"/>
              </a:spcBef>
              <a:spcAft>
                <a:spcPts val="0"/>
              </a:spcAft>
              <a:buNone/>
            </a:pPr>
            <a:endParaRPr lang="en-US" b="1"/>
          </a:p>
          <a:p>
            <a:pPr marL="0" indent="0">
              <a:buNone/>
            </a:pPr>
            <a:r>
              <a:rPr lang="en-US" b="1"/>
              <a:t>Enterprise accounts </a:t>
            </a:r>
            <a:r>
              <a:rPr lang="en"/>
              <a:t>- A sort of umbrella to enable collaboration between your organizations. Admins have a single point of visibility. </a:t>
            </a:r>
          </a:p>
          <a:p>
            <a:pPr marL="0" indent="0">
              <a:spcBef>
                <a:spcPts val="400"/>
              </a:spcBef>
              <a:buNone/>
            </a:pPr>
            <a:r>
              <a:rPr lang="en"/>
              <a:t>With GitHub Enterprise Cloud, you can create an enterprise account to enable collaboration between your organizations, while giving administrators a single point of visibility and management.</a:t>
            </a:r>
            <a:endParaRPr lang="en-US"/>
          </a:p>
          <a:p>
            <a:pPr marL="0" indent="0">
              <a:buNone/>
            </a:pPr>
            <a:endParaRPr lang="en"/>
          </a:p>
          <a:p>
            <a:pPr>
              <a:spcBef>
                <a:spcPts val="400"/>
              </a:spcBef>
              <a:spcAft>
                <a:spcPts val="400"/>
              </a:spcAft>
            </a:pPr>
            <a:r>
              <a:rPr lang="en" b="1"/>
              <a:t>Organization accounts</a:t>
            </a:r>
            <a:r>
              <a:rPr lang="en"/>
              <a:t> are shared. Businesses and open-source projects can collaborate across many projects at once. Owners and administrators can manage member access to the organization's data and projects with sophisticated security and administrative features.</a:t>
            </a:r>
            <a:endParaRPr lang="en-US"/>
          </a:p>
          <a:p>
            <a:pPr marL="0" indent="0">
              <a:buNone/>
            </a:pPr>
            <a:endParaRPr lang="en"/>
          </a:p>
          <a:p>
            <a:pPr marL="0" indent="0">
              <a:buNone/>
            </a:pPr>
            <a:endParaRPr lang="en"/>
          </a:p>
          <a:p>
            <a:pPr marL="0" indent="0">
              <a:buNone/>
            </a:pPr>
            <a:r>
              <a:rPr lang="en"/>
              <a:t>********</a:t>
            </a:r>
          </a:p>
          <a:p>
            <a:pPr marL="0" indent="0">
              <a:buNone/>
            </a:pPr>
            <a:r>
              <a:rPr lang="en"/>
              <a:t>Resources</a:t>
            </a:r>
          </a:p>
          <a:p>
            <a:pPr marL="0" indent="0">
              <a:buNone/>
            </a:pPr>
            <a:r>
              <a:rPr lang="en">
                <a:hlinkClick r:id="rId3"/>
              </a:rPr>
              <a:t>https://docs.github.com/en/github/setting-up-and-managing-your-enterprise/about-enterprise-accounts</a:t>
            </a:r>
            <a:endParaRPr lang="en"/>
          </a:p>
          <a:p>
            <a:pPr marL="0" indent="0">
              <a:buNone/>
            </a:pPr>
            <a:r>
              <a:rPr lang="en">
                <a:hlinkClick r:id="rId4"/>
              </a:rPr>
              <a:t>https://docs.github.com/en/github/setting-up-and-managing-organizations-and-teams/about-organizations</a:t>
            </a:r>
            <a:endParaRPr lang="en"/>
          </a:p>
          <a:p>
            <a:pPr marL="0" indent="0">
              <a:buNone/>
            </a:pPr>
            <a:r>
              <a:rPr lang="en"/>
              <a:t>********</a:t>
            </a:r>
          </a:p>
          <a:p>
            <a:pPr marL="0" indent="0">
              <a:buNone/>
            </a:pPr>
            <a:endParaRPr lang="en"/>
          </a:p>
        </p:txBody>
      </p:sp>
    </p:spTree>
    <p:extLst>
      <p:ext uri="{BB962C8B-B14F-4D97-AF65-F5344CB8AC3E}">
        <p14:creationId xmlns:p14="http://schemas.microsoft.com/office/powerpoint/2010/main" val="3547249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7d76e7ff4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7d76e7ff4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Instance</a:t>
            </a:r>
            <a:endParaRPr/>
          </a:p>
          <a:p>
            <a:pPr marL="457200" lvl="0" indent="-298450" algn="l" rtl="0">
              <a:spcBef>
                <a:spcPts val="0"/>
              </a:spcBef>
              <a:spcAft>
                <a:spcPts val="0"/>
              </a:spcAft>
              <a:buSzPts val="1100"/>
              <a:buChar char="-"/>
            </a:pPr>
            <a:r>
              <a:rPr lang="en"/>
              <a:t>Uses same infrastructure as server</a:t>
            </a:r>
            <a:endParaRPr/>
          </a:p>
          <a:p>
            <a:pPr marL="0" lvl="0" indent="0" algn="l" rtl="0">
              <a:spcBef>
                <a:spcPts val="0"/>
              </a:spcBef>
              <a:spcAft>
                <a:spcPts val="0"/>
              </a:spcAft>
              <a:buNone/>
            </a:pPr>
            <a:endParaRPr/>
          </a:p>
          <a:p>
            <a:pPr marL="0" lvl="0" indent="0" algn="l" rtl="0">
              <a:spcBef>
                <a:spcPts val="0"/>
              </a:spcBef>
              <a:spcAft>
                <a:spcPts val="0"/>
              </a:spcAft>
              <a:buNone/>
            </a:pPr>
            <a:r>
              <a:rPr lang="en"/>
              <a:t>Server (self-hosted) Instance</a:t>
            </a:r>
            <a:endParaRPr/>
          </a:p>
          <a:p>
            <a:pPr marL="457200" lvl="0" indent="-298450" algn="l" rtl="0">
              <a:spcBef>
                <a:spcPts val="0"/>
              </a:spcBef>
              <a:spcAft>
                <a:spcPts val="0"/>
              </a:spcAft>
              <a:buSzPts val="1100"/>
              <a:buChar char="-"/>
            </a:pPr>
            <a:r>
              <a:rPr lang="en"/>
              <a:t>Appliance</a:t>
            </a:r>
            <a:endParaRPr/>
          </a:p>
          <a:p>
            <a:pPr marL="457200" lvl="0" indent="-298450" algn="l" rtl="0">
              <a:spcBef>
                <a:spcPts val="0"/>
              </a:spcBef>
              <a:spcAft>
                <a:spcPts val="0"/>
              </a:spcAft>
              <a:buSzPts val="1100"/>
              <a:buChar char="-"/>
            </a:pPr>
            <a:r>
              <a:rPr lang="en"/>
              <a:t>On-prem, Azure, AWS, GCP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indent="0">
              <a:buNone/>
            </a:pPr>
            <a:r>
              <a:rPr lang="en"/>
              <a:t>Enterprise accounts have organizations and organizations have repositories.  Permissions are inherited. Users get added to the enterprise by having access to the organizations that are within the enterprise. </a:t>
            </a:r>
            <a:endParaRPr/>
          </a:p>
          <a:p>
            <a:pPr marL="0" lvl="0" indent="0" algn="l" rtl="0">
              <a:spcBef>
                <a:spcPts val="0"/>
              </a:spcBef>
              <a:spcAft>
                <a:spcPts val="0"/>
              </a:spcAft>
              <a:buNone/>
            </a:pPr>
            <a:endParaRPr/>
          </a:p>
          <a:p>
            <a:pPr marL="0" indent="0">
              <a:buNone/>
            </a:pPr>
            <a:r>
              <a:rPr lang="en-US"/>
              <a:t>GitHub Connect unifies only </a:t>
            </a:r>
            <a:r>
              <a:rPr lang="en-US" b="1"/>
              <a:t>search, contributions; and optionally security alerts and license sync.</a:t>
            </a:r>
          </a:p>
          <a:p>
            <a:pPr marL="0" indent="0">
              <a:buNone/>
            </a:pPr>
            <a:endParaRPr lang="en-US" b="1"/>
          </a:p>
          <a:p>
            <a:pPr marL="0" indent="0">
              <a:buNone/>
            </a:pPr>
            <a:r>
              <a:rPr lang="en-US" b="1"/>
              <a:t>********</a:t>
            </a:r>
          </a:p>
          <a:p>
            <a:pPr marL="0" indent="0">
              <a:buNone/>
            </a:pPr>
            <a:r>
              <a:rPr lang="en-US" b="1"/>
              <a:t>Resources</a:t>
            </a:r>
          </a:p>
          <a:p>
            <a:pPr marL="0" indent="0">
              <a:buNone/>
            </a:pPr>
            <a:r>
              <a:rPr lang="en-US">
                <a:hlinkClick r:id="rId3"/>
              </a:rPr>
              <a:t>https://docs.github.com/en/enterprise-server@3.0/admin/configuration/managing-connections-between-github-enterprise-server-and-github-enterprise-cloud</a:t>
            </a:r>
          </a:p>
          <a:p>
            <a:pPr marL="0" indent="0">
              <a:buNone/>
            </a:pPr>
            <a:r>
              <a:rPr lang="en-US"/>
              <a:t>********</a:t>
            </a:r>
          </a:p>
        </p:txBody>
      </p:sp>
    </p:spTree>
    <p:extLst>
      <p:ext uri="{BB962C8B-B14F-4D97-AF65-F5344CB8AC3E}">
        <p14:creationId xmlns:p14="http://schemas.microsoft.com/office/powerpoint/2010/main" val="1658691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An enterprise has organizations.  The organizations have member which fall into two categories:</a:t>
            </a:r>
            <a:endParaRPr lang="en-US"/>
          </a:p>
          <a:p>
            <a:pPr marL="0" lvl="0" indent="0" algn="l">
              <a:spcBef>
                <a:spcPts val="0"/>
              </a:spcBef>
              <a:spcAft>
                <a:spcPts val="0"/>
              </a:spcAft>
              <a:buNone/>
            </a:pPr>
            <a:endParaRPr lang="en-US"/>
          </a:p>
          <a:p>
            <a:pPr algn="l"/>
            <a:r>
              <a:rPr lang="en"/>
              <a:t>Owner - Handles all of the permissions in the organization</a:t>
            </a:r>
            <a:endParaRPr lang="en-US"/>
          </a:p>
          <a:p>
            <a:pPr algn="l"/>
            <a:r>
              <a:rPr lang="en"/>
              <a:t>Member - Can be there by invitation or through the SSO.  Each member consumes a license and can exist in other organizations</a:t>
            </a:r>
            <a:endParaRPr lang="en-US"/>
          </a:p>
          <a:p>
            <a:pPr marL="0" lvl="0" indent="0">
              <a:spcBef>
                <a:spcPts val="0"/>
              </a:spcBef>
              <a:spcAft>
                <a:spcPts val="0"/>
              </a:spcAft>
              <a:buNone/>
            </a:pPr>
            <a:endParaRPr lang="en"/>
          </a:p>
        </p:txBody>
      </p:sp>
    </p:spTree>
    <p:extLst>
      <p:ext uri="{BB962C8B-B14F-4D97-AF65-F5344CB8AC3E}">
        <p14:creationId xmlns:p14="http://schemas.microsoft.com/office/powerpoint/2010/main" val="381130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For this enterprise account, you can see the various people in your account. </a:t>
            </a:r>
            <a:endParaRPr lang="en-US"/>
          </a:p>
          <a:p>
            <a:pPr algn="l"/>
            <a:endParaRPr lang="en-US"/>
          </a:p>
          <a:p>
            <a:pPr algn="l"/>
            <a:r>
              <a:rPr lang="en"/>
              <a:t>For an enterprise account, there are three roles available:</a:t>
            </a:r>
            <a:endParaRPr lang="en-US"/>
          </a:p>
          <a:p>
            <a:pPr marL="0" lvl="0" indent="0" algn="l">
              <a:spcBef>
                <a:spcPts val="0"/>
              </a:spcBef>
              <a:spcAft>
                <a:spcPts val="0"/>
              </a:spcAft>
              <a:buNone/>
            </a:pPr>
            <a:endParaRPr lang="en-US"/>
          </a:p>
          <a:p>
            <a:pPr marL="457200" indent="-298450" algn="l">
              <a:buFont typeface="&quot;Helvetica Neue&quot;, &quot;Helvetica Neue_EmbeddedFont&quot;, &quot;Helvetica Neue_MSFontService&quot;, &quot;Helvetica Neue_MSFontService&quot;, sans-serif"/>
              <a:buChar char="●"/>
            </a:pPr>
            <a:r>
              <a:rPr lang="en"/>
              <a:t>Owner</a:t>
            </a:r>
            <a:endParaRPr lang="en-US"/>
          </a:p>
          <a:p>
            <a:pPr marL="457200" indent="-298450" algn="l">
              <a:buFont typeface="&quot;Helvetica Neue&quot;, &quot;Helvetica Neue_EmbeddedFont&quot;, &quot;Helvetica Neue_MSFontService&quot;, &quot;Helvetica Neue_MSFontService&quot;, sans-serif"/>
              <a:buChar char="●"/>
            </a:pPr>
            <a:r>
              <a:rPr lang="en"/>
              <a:t>Member</a:t>
            </a:r>
            <a:endParaRPr lang="en-US"/>
          </a:p>
          <a:p>
            <a:pPr marL="457200" indent="-298450" algn="l">
              <a:buFont typeface="&quot;Helvetica Neue&quot;, &quot;Helvetica Neue_EmbeddedFont&quot;, &quot;Helvetica Neue_MSFontService&quot;, &quot;Helvetica Neue_MSFontService&quot;, sans-serif"/>
              <a:buChar char="●"/>
            </a:pPr>
            <a:r>
              <a:rPr lang="en"/>
              <a:t>Billing Manager  (Does not count as a license)</a:t>
            </a:r>
            <a:endParaRPr lang="en-US"/>
          </a:p>
          <a:p>
            <a:pPr marL="457200" indent="-298450" algn="l">
              <a:buFont typeface="&quot;Helvetica Neue&quot;, &quot;Helvetica Neue_EmbeddedFont&quot;, &quot;Helvetica Neue_MSFontService&quot;, &quot;Helvetica Neue_MSFontService&quot;, sans-serif"/>
              <a:buChar char="●"/>
            </a:pPr>
            <a:endParaRPr lang="en-US"/>
          </a:p>
          <a:p>
            <a:pPr marL="457200" indent="-298450" algn="l">
              <a:buFont typeface="&quot;Helvetica Neue&quot;, &quot;Helvetica Neue_EmbeddedFont&quot;, &quot;Helvetica Neue_MSFontService&quot;, &quot;Helvetica Neue_MSFontService&quot;, sans-serif"/>
              <a:buChar char="●"/>
            </a:pPr>
            <a:endParaRPr lang="en-US"/>
          </a:p>
          <a:p>
            <a:pPr algn="l"/>
            <a:r>
              <a:rPr lang="en-US"/>
              <a:t>********************</a:t>
            </a:r>
          </a:p>
          <a:p>
            <a:pPr algn="l"/>
            <a:r>
              <a:rPr lang="en-US" b="1"/>
              <a:t>References:</a:t>
            </a:r>
            <a:endParaRPr lang="en-US"/>
          </a:p>
          <a:p>
            <a:pPr algn="l"/>
            <a:endParaRPr lang="en-US"/>
          </a:p>
          <a:p>
            <a:pPr algn="l"/>
            <a:r>
              <a:rPr lang="en-US"/>
              <a:t>See the table on the following documentation page for details on roles:</a:t>
            </a:r>
          </a:p>
          <a:p>
            <a:pPr algn="l"/>
            <a:r>
              <a:rPr lang="en-US">
                <a:hlinkClick r:id="rId3"/>
              </a:rPr>
              <a:t>https://docs.github.com/en/github/setting-up-and-managing-organizations-and-teams/permission-levels-for-an-organization</a:t>
            </a:r>
            <a:endParaRPr lang="en-US"/>
          </a:p>
          <a:p>
            <a:pPr algn="l"/>
            <a:endParaRPr lang="en-US"/>
          </a:p>
          <a:p>
            <a:pPr algn="l"/>
            <a:r>
              <a:rPr lang="en-US"/>
              <a:t>********************</a:t>
            </a:r>
          </a:p>
          <a:p>
            <a:pPr marL="0" lvl="0" indent="0" algn="l">
              <a:spcBef>
                <a:spcPts val="0"/>
              </a:spcBef>
              <a:spcAft>
                <a:spcPts val="0"/>
              </a:spcAft>
              <a:buNone/>
            </a:pPr>
            <a:endParaRPr lang="en"/>
          </a:p>
        </p:txBody>
      </p:sp>
    </p:spTree>
    <p:extLst>
      <p:ext uri="{BB962C8B-B14F-4D97-AF65-F5344CB8AC3E}">
        <p14:creationId xmlns:p14="http://schemas.microsoft.com/office/powerpoint/2010/main" val="2508444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You have the option of setting policies at the enterprise account level.  Often this is left at its default setting.  But, it is good to know you have the option. </a:t>
            </a:r>
            <a:endParaRPr lang="en-US"/>
          </a:p>
        </p:txBody>
      </p:sp>
    </p:spTree>
    <p:extLst>
      <p:ext uri="{BB962C8B-B14F-4D97-AF65-F5344CB8AC3E}">
        <p14:creationId xmlns:p14="http://schemas.microsoft.com/office/powerpoint/2010/main" val="1181462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 Blue">
    <p:bg>
      <p:bgPr>
        <a:solidFill>
          <a:srgbClr val="005ACD"/>
        </a:solidFill>
        <a:effectLst/>
      </p:bgPr>
    </p:bg>
    <p:spTree>
      <p:nvGrpSpPr>
        <p:cNvPr id="1" name=""/>
        <p:cNvGrpSpPr/>
        <p:nvPr/>
      </p:nvGrpSpPr>
      <p:grpSpPr>
        <a:xfrm>
          <a:off x="0" y="0"/>
          <a:ext cx="0" cy="0"/>
          <a:chOff x="0" y="0"/>
          <a:chExt cx="0" cy="0"/>
        </a:xfrm>
      </p:grpSpPr>
      <p:sp>
        <p:nvSpPr>
          <p:cNvPr id="17" name="Title Text"/>
          <p:cNvSpPr txBox="1">
            <a:spLocks noGrp="1"/>
          </p:cNvSpPr>
          <p:nvPr>
            <p:ph type="title"/>
          </p:nvPr>
        </p:nvSpPr>
        <p:spPr>
          <a:xfrm>
            <a:off x="1543050" y="4743450"/>
            <a:ext cx="20828000" cy="6416758"/>
          </a:xfrm>
          <a:prstGeom prst="rect">
            <a:avLst/>
          </a:prstGeom>
        </p:spPr>
        <p:txBody>
          <a:bodyPr anchor="t"/>
          <a:lstStyle/>
          <a:p>
            <a:r>
              <a:rPr lang="en-US"/>
              <a:t>Click to edit Master title style</a:t>
            </a:r>
            <a:endParaRPr/>
          </a:p>
        </p:txBody>
      </p:sp>
      <p:graphicFrame>
        <p:nvGraphicFramePr>
          <p:cNvPr id="18" name="Table"/>
          <p:cNvGraphicFramePr/>
          <p:nvPr/>
        </p:nvGraphicFramePr>
        <p:xfrm>
          <a:off x="1558484" y="12090400"/>
          <a:ext cx="12194521" cy="650240"/>
        </p:xfrm>
        <a:graphic>
          <a:graphicData uri="http://schemas.openxmlformats.org/drawingml/2006/table">
            <a:tbl>
              <a:tblPr>
                <a:tableStyleId>{4C3C2611-4C71-4FC5-86AE-919BDF0F9419}</a:tableStyleId>
              </a:tblPr>
              <a:tblGrid>
                <a:gridCol w="12194521">
                  <a:extLst>
                    <a:ext uri="{9D8B030D-6E8A-4147-A177-3AD203B41FA5}">
                      <a16:colId xmlns:a16="http://schemas.microsoft.com/office/drawing/2014/main" val="20000"/>
                    </a:ext>
                  </a:extLst>
                </a:gridCol>
              </a:tblGrid>
              <a:tr h="622300">
                <a:tc>
                  <a:txBody>
                    <a:bodyPr/>
                    <a:lstStyle/>
                    <a:p>
                      <a:pPr algn="l">
                        <a:defRPr sz="3600">
                          <a:solidFill>
                            <a:srgbClr val="959DA5"/>
                          </a:solidFill>
                          <a:latin typeface="Menlo"/>
                          <a:ea typeface="Menlo"/>
                          <a:cs typeface="Menlo"/>
                          <a:sym typeface="Menlo"/>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2"/>
          <a:stretch>
            <a:fillRect/>
          </a:stretch>
        </p:blipFill>
        <p:spPr>
          <a:xfrm>
            <a:off x="1549399" y="3809999"/>
            <a:ext cx="602455" cy="584199"/>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2438400" y="3809999"/>
            <a:ext cx="19932650"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1543049" y="11217360"/>
            <a:ext cx="20827999"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E34DC2B7-F2EB-0D4D-969C-E18AB44954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24384000" cy="13716000"/>
          </a:xfrm>
          <a:prstGeom prst="rect">
            <a:avLst/>
          </a:prstGeom>
        </p:spPr>
      </p:pic>
    </p:spTree>
    <p:extLst>
      <p:ext uri="{BB962C8B-B14F-4D97-AF65-F5344CB8AC3E}">
        <p14:creationId xmlns:p14="http://schemas.microsoft.com/office/powerpoint/2010/main" val="3896348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cons - 1">
    <p:spTree>
      <p:nvGrpSpPr>
        <p:cNvPr id="1" name=""/>
        <p:cNvGrpSpPr/>
        <p:nvPr/>
      </p:nvGrpSpPr>
      <p:grpSpPr>
        <a:xfrm>
          <a:off x="0" y="0"/>
          <a:ext cx="0" cy="0"/>
          <a:chOff x="0" y="0"/>
          <a:chExt cx="0" cy="0"/>
        </a:xfrm>
      </p:grpSpPr>
      <p:sp>
        <p:nvSpPr>
          <p:cNvPr id="192" name="Developer"/>
          <p:cNvSpPr txBox="1">
            <a:spLocks noGrp="1"/>
          </p:cNvSpPr>
          <p:nvPr>
            <p:ph type="body" sz="quarter" idx="13"/>
          </p:nvPr>
        </p:nvSpPr>
        <p:spPr>
          <a:xfrm>
            <a:off x="10287000" y="8449111"/>
            <a:ext cx="3810000"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193" name="Image"/>
          <p:cNvSpPr>
            <a:spLocks noGrp="1"/>
          </p:cNvSpPr>
          <p:nvPr>
            <p:ph type="pic" sz="quarter" idx="14"/>
          </p:nvPr>
        </p:nvSpPr>
        <p:spPr>
          <a:xfrm>
            <a:off x="10287000" y="4373118"/>
            <a:ext cx="3810000" cy="3810001"/>
          </a:xfrm>
          <a:prstGeom prst="rect">
            <a:avLst/>
          </a:prstGeom>
        </p:spPr>
        <p:txBody>
          <a:bodyPr lIns="91439" tIns="45719" rIns="91439" bIns="45719" anchor="t">
            <a:noAutofit/>
          </a:bodyPr>
          <a:lstStyle/>
          <a:p>
            <a:r>
              <a:rPr lang="en-US"/>
              <a:t>Click icon to add picture</a:t>
            </a:r>
            <a:endParaRPr/>
          </a:p>
        </p:txBody>
      </p:sp>
      <p:sp>
        <p:nvSpPr>
          <p:cNvPr id="197"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F4CA138F-059A-7E43-BD3B-B3A8CF8347DE}"/>
              </a:ext>
            </a:extLst>
          </p:cNvPr>
          <p:cNvSpPr>
            <a:spLocks noGrp="1"/>
          </p:cNvSpPr>
          <p:nvPr>
            <p:ph type="ftr" sz="quarter" idx="15"/>
          </p:nvPr>
        </p:nvSpPr>
        <p:spPr/>
        <p:txBody>
          <a:bodyPr/>
          <a:lstStyle/>
          <a:p>
            <a:r>
              <a:rPr lang="en-US"/>
              <a:t>GitHub</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cons - 2">
    <p:spTree>
      <p:nvGrpSpPr>
        <p:cNvPr id="1" name=""/>
        <p:cNvGrpSpPr/>
        <p:nvPr/>
      </p:nvGrpSpPr>
      <p:grpSpPr>
        <a:xfrm>
          <a:off x="0" y="0"/>
          <a:ext cx="0" cy="0"/>
          <a:chOff x="0" y="0"/>
          <a:chExt cx="0" cy="0"/>
        </a:xfrm>
      </p:grpSpPr>
      <p:sp>
        <p:nvSpPr>
          <p:cNvPr id="205" name="Developer"/>
          <p:cNvSpPr txBox="1">
            <a:spLocks noGrp="1"/>
          </p:cNvSpPr>
          <p:nvPr>
            <p:ph type="body" sz="quarter" idx="13"/>
          </p:nvPr>
        </p:nvSpPr>
        <p:spPr>
          <a:xfrm>
            <a:off x="7464704"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6" name="Image"/>
          <p:cNvSpPr>
            <a:spLocks noGrp="1"/>
          </p:cNvSpPr>
          <p:nvPr>
            <p:ph type="pic" sz="quarter" idx="14"/>
          </p:nvPr>
        </p:nvSpPr>
        <p:spPr>
          <a:xfrm>
            <a:off x="7464704" y="4241800"/>
            <a:ext cx="3810001" cy="3810000"/>
          </a:xfrm>
          <a:prstGeom prst="rect">
            <a:avLst/>
          </a:prstGeom>
        </p:spPr>
        <p:txBody>
          <a:bodyPr lIns="91439" tIns="45719" rIns="91439" bIns="45719" anchor="t">
            <a:noAutofit/>
          </a:bodyPr>
          <a:lstStyle/>
          <a:p>
            <a:r>
              <a:rPr lang="en-US"/>
              <a:t>Click icon to add picture</a:t>
            </a:r>
            <a:endParaRPr/>
          </a:p>
        </p:txBody>
      </p:sp>
      <p:sp>
        <p:nvSpPr>
          <p:cNvPr id="207" name="Team"/>
          <p:cNvSpPr txBox="1">
            <a:spLocks noGrp="1"/>
          </p:cNvSpPr>
          <p:nvPr>
            <p:ph type="body" sz="quarter" idx="15"/>
          </p:nvPr>
        </p:nvSpPr>
        <p:spPr>
          <a:xfrm>
            <a:off x="13109295"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8" name="Image"/>
          <p:cNvSpPr>
            <a:spLocks noGrp="1"/>
          </p:cNvSpPr>
          <p:nvPr>
            <p:ph type="pic" sz="quarter" idx="16"/>
          </p:nvPr>
        </p:nvSpPr>
        <p:spPr>
          <a:xfrm>
            <a:off x="13109295" y="4241800"/>
            <a:ext cx="3810001" cy="3810000"/>
          </a:xfrm>
          <a:prstGeom prst="rect">
            <a:avLst/>
          </a:prstGeom>
        </p:spPr>
        <p:txBody>
          <a:bodyPr lIns="91439" tIns="45719" rIns="91439" bIns="45719" anchor="t">
            <a:noAutofit/>
          </a:bodyPr>
          <a:lstStyle/>
          <a:p>
            <a:r>
              <a:rPr lang="en-US"/>
              <a:t>Click icon to add picture</a:t>
            </a:r>
            <a:endParaRPr/>
          </a:p>
        </p:txBody>
      </p:sp>
      <p:sp>
        <p:nvSpPr>
          <p:cNvPr id="212"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3B10C2A8-172F-BE45-88DC-2D0E791AA04A}"/>
              </a:ext>
            </a:extLst>
          </p:cNvPr>
          <p:cNvSpPr>
            <a:spLocks noGrp="1"/>
          </p:cNvSpPr>
          <p:nvPr>
            <p:ph type="ftr" sz="quarter" idx="17"/>
          </p:nvPr>
        </p:nvSpPr>
        <p:spPr/>
        <p:txBody>
          <a:bodyPr/>
          <a:lstStyle/>
          <a:p>
            <a:r>
              <a:rPr lang="en-US"/>
              <a:t>GitHub</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action: -1">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778000" y="4567001"/>
            <a:ext cx="20828000" cy="2286001"/>
          </a:xfrm>
          <a:prstGeom prst="rect">
            <a:avLst/>
          </a:prstGeom>
        </p:spPr>
        <p:txBody>
          <a:bodyPr/>
          <a:lstStyle>
            <a:lvl1pPr algn="ctr"/>
          </a:lstStyle>
          <a:p>
            <a:r>
              <a:rPr lang="en-US"/>
              <a:t>Click to edit Master title style</a:t>
            </a:r>
            <a:endParaRPr/>
          </a:p>
        </p:txBody>
      </p:sp>
      <p:sp>
        <p:nvSpPr>
          <p:cNvPr id="307"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extBox 9">
            <a:extLst>
              <a:ext uri="{FF2B5EF4-FFF2-40B4-BE49-F238E27FC236}">
                <a16:creationId xmlns:a16="http://schemas.microsoft.com/office/drawing/2014/main" id="{882D3F43-0103-C144-A124-B1A575AFA843}"/>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7042199-1B7F-7343-B699-3ED479B9616D}"/>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action: Laugh">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20"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8FC3A77E-9D22-4447-8A47-5B5458BF0798}"/>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880211AF-CA5D-4147-972A-E02FA8DD460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action: Hooray">
    <p:spTree>
      <p:nvGrpSpPr>
        <p:cNvPr id="1" name=""/>
        <p:cNvGrpSpPr/>
        <p:nvPr/>
      </p:nvGrpSpPr>
      <p:grpSpPr>
        <a:xfrm>
          <a:off x="0" y="0"/>
          <a:ext cx="0" cy="0"/>
          <a:chOff x="0" y="0"/>
          <a:chExt cx="0" cy="0"/>
        </a:xfrm>
      </p:grpSpPr>
      <p:sp>
        <p:nvSpPr>
          <p:cNvPr id="33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33" name="Title Text"/>
          <p:cNvSpPr txBox="1">
            <a:spLocks noGrp="1"/>
          </p:cNvSpPr>
          <p:nvPr>
            <p:ph type="title"/>
          </p:nvPr>
        </p:nvSpPr>
        <p:spPr>
          <a:xfrm>
            <a:off x="1574800" y="4572000"/>
            <a:ext cx="21234400" cy="2286000"/>
          </a:xfrm>
          <a:prstGeom prst="rect">
            <a:avLst/>
          </a:prstGeom>
        </p:spPr>
        <p:txBody>
          <a:bodyPr/>
          <a:lstStyle>
            <a:lvl1pPr algn="ctr"/>
          </a:lstStyle>
          <a:p>
            <a:r>
              <a:rPr lang="en-US"/>
              <a:t>Click to edit Master title style</a:t>
            </a:r>
            <a:endParaRPr/>
          </a:p>
        </p:txBody>
      </p:sp>
      <p:sp>
        <p:nvSpPr>
          <p:cNvPr id="9" name="TextBox 8">
            <a:extLst>
              <a:ext uri="{FF2B5EF4-FFF2-40B4-BE49-F238E27FC236}">
                <a16:creationId xmlns:a16="http://schemas.microsoft.com/office/drawing/2014/main" id="{DD8394D9-D56C-0546-A859-D3E551F755CE}"/>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F6177B38-65A6-9B41-95B7-49C1C474E61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action: Confused">
    <p:spTree>
      <p:nvGrpSpPr>
        <p:cNvPr id="1" name=""/>
        <p:cNvGrpSpPr/>
        <p:nvPr/>
      </p:nvGrpSpPr>
      <p:grpSpPr>
        <a:xfrm>
          <a:off x="0" y="0"/>
          <a:ext cx="0" cy="0"/>
          <a:chOff x="0" y="0"/>
          <a:chExt cx="0" cy="0"/>
        </a:xfrm>
      </p:grpSpPr>
      <p:sp>
        <p:nvSpPr>
          <p:cNvPr id="345"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46"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1F1605E-787B-BE4E-880D-0078014A4A25}"/>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5C1ED04-25D7-1147-A68E-B02907CBD0A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action: Rocket">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7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21862A27-5859-4E42-BF7B-FA0E65E79200}"/>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468C134-B11C-744C-A400-CB3078A0C41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eaction: Eyes">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84"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9F35C3E-3048-F847-9F09-B778FB993121}"/>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03C3383-8CAD-2846-89EA-25E7CF22175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Mark on color">
    <p:bg>
      <p:bgPr>
        <a:solidFill>
          <a:srgbClr val="1658C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3C1C-A743-1945-8743-BD5FB9417B2F}"/>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A7FB-669B-DD49-9800-DB5B84409045}"/>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inish">
    <p:spTree>
      <p:nvGrpSpPr>
        <p:cNvPr id="1" name=""/>
        <p:cNvGrpSpPr/>
        <p:nvPr/>
      </p:nvGrpSpPr>
      <p:grpSpPr>
        <a:xfrm>
          <a:off x="0" y="0"/>
          <a:ext cx="0" cy="0"/>
          <a:chOff x="0" y="0"/>
          <a:chExt cx="0" cy="0"/>
        </a:xfrm>
      </p:grpSpPr>
      <p:pic>
        <p:nvPicPr>
          <p:cNvPr id="29" name="Shadow-dots.png" descr="Shadow-dots.png"/>
          <p:cNvPicPr>
            <a:picLocks noChangeAspect="1"/>
          </p:cNvPicPr>
          <p:nvPr/>
        </p:nvPicPr>
        <p:blipFill>
          <a:blip r:embed="rId2"/>
          <a:stretch>
            <a:fillRect/>
          </a:stretch>
        </p:blipFill>
        <p:spPr>
          <a:xfrm rot="16200000">
            <a:off x="6254750" y="-6254750"/>
            <a:ext cx="1206500" cy="13716000"/>
          </a:xfrm>
          <a:prstGeom prst="rect">
            <a:avLst/>
          </a:prstGeom>
          <a:ln w="25400">
            <a:miter lim="400000"/>
          </a:ln>
          <a:effectLst>
            <a:reflection stA="82330" endPos="40000" dir="5400000" sy="-100000" algn="bl" rotWithShape="0"/>
          </a:effectLst>
        </p:spPr>
      </p:pic>
      <p:pic>
        <p:nvPicPr>
          <p:cNvPr id="30" name="Shadow-dots-lg.png" descr="Shadow-dots-lg.png"/>
          <p:cNvPicPr>
            <a:picLocks noChangeAspect="1"/>
          </p:cNvPicPr>
          <p:nvPr/>
        </p:nvPicPr>
        <p:blipFill>
          <a:blip r:embed="rId3"/>
          <a:stretch>
            <a:fillRect/>
          </a:stretch>
        </p:blipFill>
        <p:spPr>
          <a:xfrm>
            <a:off x="22707600" y="2438400"/>
            <a:ext cx="1676400" cy="11277600"/>
          </a:xfrm>
          <a:prstGeom prst="rect">
            <a:avLst/>
          </a:prstGeom>
          <a:ln w="12700">
            <a:miter lim="400000"/>
          </a:ln>
        </p:spPr>
      </p:pic>
      <p:pic>
        <p:nvPicPr>
          <p:cNvPr id="31" name="Big dots.png" descr="Big dots.png"/>
          <p:cNvPicPr>
            <a:picLocks noChangeAspect="1"/>
          </p:cNvPicPr>
          <p:nvPr/>
        </p:nvPicPr>
        <p:blipFill>
          <a:blip r:embed="rId4"/>
          <a:stretch>
            <a:fillRect/>
          </a:stretch>
        </p:blipFill>
        <p:spPr>
          <a:xfrm>
            <a:off x="863600" y="10566400"/>
            <a:ext cx="5664200" cy="2336800"/>
          </a:xfrm>
          <a:prstGeom prst="rect">
            <a:avLst/>
          </a:prstGeom>
          <a:ln w="12700">
            <a:miter lim="400000"/>
          </a:ln>
        </p:spPr>
      </p:pic>
      <p:sp>
        <p:nvSpPr>
          <p:cNvPr id="32" name="Questions? Concerns? Comments?"/>
          <p:cNvSpPr txBox="1"/>
          <p:nvPr/>
        </p:nvSpPr>
        <p:spPr>
          <a:xfrm>
            <a:off x="4404969" y="5603643"/>
            <a:ext cx="15574062" cy="1192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7200">
                <a:solidFill>
                  <a:srgbClr val="FFFFFF"/>
                </a:solidFill>
                <a:latin typeface="+mn-lt"/>
                <a:ea typeface="+mn-ea"/>
                <a:cs typeface="+mn-cs"/>
                <a:sym typeface="Helvetica Neue"/>
              </a:defRPr>
            </a:lvl1pPr>
          </a:lstStyle>
          <a:p>
            <a:r>
              <a:t>Questions? Concerns? Comments?</a:t>
            </a:r>
          </a:p>
        </p:txBody>
      </p:sp>
      <p:sp>
        <p:nvSpPr>
          <p:cNvPr id="33" name="Ping @octocat on Slack"/>
          <p:cNvSpPr txBox="1">
            <a:spLocks noGrp="1"/>
          </p:cNvSpPr>
          <p:nvPr>
            <p:ph type="body" sz="quarter" idx="13"/>
          </p:nvPr>
        </p:nvSpPr>
        <p:spPr>
          <a:xfrm>
            <a:off x="9107016" y="7175499"/>
            <a:ext cx="6169968" cy="622301"/>
          </a:xfrm>
          <a:prstGeom prst="rect">
            <a:avLst/>
          </a:prstGeom>
        </p:spPr>
        <p:txBody>
          <a:bodyPr wrap="none">
            <a:spAutoFit/>
          </a:bodyPr>
          <a:lstStyle>
            <a:lvl1pPr>
              <a:lnSpc>
                <a:spcPct val="100000"/>
              </a:lnSpc>
              <a:defRPr sz="3600">
                <a:latin typeface="Menlo"/>
                <a:ea typeface="Menlo"/>
                <a:cs typeface="Menlo"/>
                <a:sym typeface="Menlo"/>
              </a:defRPr>
            </a:lvl1pPr>
          </a:lstStyle>
          <a:p>
            <a:pPr lvl="0"/>
            <a:r>
              <a:rPr lang="en-US"/>
              <a:t>Click to edit Master text styles</a:t>
            </a:r>
          </a:p>
        </p:txBody>
      </p:sp>
      <p:pic>
        <p:nvPicPr>
          <p:cNvPr id="10" name="Picture 9">
            <a:extLst>
              <a:ext uri="{FF2B5EF4-FFF2-40B4-BE49-F238E27FC236}">
                <a16:creationId xmlns:a16="http://schemas.microsoft.com/office/drawing/2014/main" id="{3C7EEC81-F6E7-FB40-80BC-BCD75FD015F9}"/>
              </a:ext>
            </a:extLst>
          </p:cNvPr>
          <p:cNvPicPr>
            <a:picLocks noChangeAspect="1"/>
          </p:cNvPicPr>
          <p:nvPr userDrawn="1"/>
        </p:nvPicPr>
        <p:blipFill>
          <a:blip r:embed="rId5"/>
          <a:stretch>
            <a:fillRect/>
          </a:stretch>
        </p:blipFill>
        <p:spPr>
          <a:xfrm>
            <a:off x="11715750" y="4272056"/>
            <a:ext cx="982170" cy="952407"/>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Wordmark on color">
    <p:bg>
      <p:bgPr>
        <a:solidFill>
          <a:srgbClr val="1658C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02FA5-E038-E149-B706-FAF062094E57}"/>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Word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529AD-1853-484E-AB61-8E94CB3D073B}"/>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 Wordmark on white">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8A0A7-E19E-EA46-9DF5-54B634F18C2D}"/>
              </a:ext>
            </a:extLst>
          </p:cNvPr>
          <p:cNvPicPr>
            <a:picLocks noChangeAspect="1"/>
          </p:cNvPicPr>
          <p:nvPr userDrawn="1"/>
        </p:nvPicPr>
        <p:blipFill>
          <a:blip r:embed="rId2"/>
          <a:stretch>
            <a:fillRect/>
          </a:stretch>
        </p:blipFill>
        <p:spPr>
          <a:xfrm>
            <a:off x="8669874" y="5905500"/>
            <a:ext cx="7070103" cy="1905000"/>
          </a:xfrm>
          <a:prstGeom prst="rect">
            <a:avLst/>
          </a:prstGeom>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ig Title - Dark">
    <p:spTree>
      <p:nvGrpSpPr>
        <p:cNvPr id="1" name=""/>
        <p:cNvGrpSpPr/>
        <p:nvPr/>
      </p:nvGrpSpPr>
      <p:grpSpPr>
        <a:xfrm>
          <a:off x="0" y="0"/>
          <a:ext cx="0" cy="0"/>
          <a:chOff x="0" y="0"/>
          <a:chExt cx="0" cy="0"/>
        </a:xfrm>
      </p:grpSpPr>
      <p:sp>
        <p:nvSpPr>
          <p:cNvPr id="45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sp>
        <p:nvSpPr>
          <p:cNvPr id="2" name="Footer Placeholder 1">
            <a:extLst>
              <a:ext uri="{FF2B5EF4-FFF2-40B4-BE49-F238E27FC236}">
                <a16:creationId xmlns:a16="http://schemas.microsoft.com/office/drawing/2014/main" id="{5902829B-9F70-BD4D-89C6-C6009BCAF0E4}"/>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Title - White">
    <p:bg>
      <p:bgPr>
        <a:solidFill>
          <a:srgbClr val="FFFFFF"/>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4292E"/>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6D1D1DF5-B5CE-2E46-A1C2-AAD36FEA06D3}"/>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Big Title - Yellow">
    <p:bg>
      <p:bgPr>
        <a:solidFill>
          <a:srgbClr val="FFEB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B0C5C-C4DC-8841-B3C2-4CEF4B859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14000" y="12847184"/>
            <a:ext cx="508000" cy="508000"/>
          </a:xfrm>
          <a:prstGeom prst="rect">
            <a:avLst/>
          </a:prstGeom>
        </p:spPr>
      </p:pic>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3292E"/>
                </a:solidFill>
              </a:defRPr>
            </a:lvl1pPr>
          </a:lstStyle>
          <a:p>
            <a:r>
              <a:rPr lang="en-US"/>
              <a:t>Click to edit Master title style</a:t>
            </a:r>
            <a:endParaRPr/>
          </a:p>
        </p:txBody>
      </p:sp>
      <p:sp>
        <p:nvSpPr>
          <p:cNvPr id="5" name="Footer Placeholder 4">
            <a:extLst>
              <a:ext uri="{FF2B5EF4-FFF2-40B4-BE49-F238E27FC236}">
                <a16:creationId xmlns:a16="http://schemas.microsoft.com/office/drawing/2014/main" id="{D7AF9650-A426-3F4F-8184-4CD4DB31723E}"/>
              </a:ext>
            </a:extLst>
          </p:cNvPr>
          <p:cNvSpPr>
            <a:spLocks noGrp="1"/>
          </p:cNvSpPr>
          <p:nvPr>
            <p:ph type="ftr" sz="quarter" idx="10"/>
          </p:nvPr>
        </p:nvSpPr>
        <p:spPr>
          <a:xfrm>
            <a:off x="21523569" y="12887698"/>
            <a:ext cx="1427872" cy="492607"/>
          </a:xfrm>
        </p:spPr>
        <p:txBody>
          <a:bodyPr/>
          <a:lstStyle>
            <a:lvl1pPr>
              <a:defRPr>
                <a:solidFill>
                  <a:srgbClr val="DBAB09"/>
                </a:solidFill>
              </a:defRPr>
            </a:lvl1pPr>
          </a:lstStyle>
          <a:p>
            <a:r>
              <a:rPr lang="en-US"/>
              <a:t>GitHub</a:t>
            </a:r>
          </a:p>
        </p:txBody>
      </p:sp>
    </p:spTree>
    <p:extLst>
      <p:ext uri="{BB962C8B-B14F-4D97-AF65-F5344CB8AC3E}">
        <p14:creationId xmlns:p14="http://schemas.microsoft.com/office/powerpoint/2010/main" val="12649537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Big Title - Blue">
    <p:bg>
      <p:bgPr>
        <a:solidFill>
          <a:srgbClr val="0366D6"/>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chemeClr val="tx2"/>
                </a:solidFill>
              </a:defRPr>
            </a:lvl1pPr>
          </a:lstStyle>
          <a:p>
            <a:r>
              <a:rPr lang="en-US"/>
              <a:t>Click to edit Master title style</a:t>
            </a:r>
            <a:endParaRPr/>
          </a:p>
        </p:txBody>
      </p:sp>
      <p:pic>
        <p:nvPicPr>
          <p:cNvPr id="3" name="mark-github-purple.pdf">
            <a:extLst>
              <a:ext uri="{FF2B5EF4-FFF2-40B4-BE49-F238E27FC236}">
                <a16:creationId xmlns:a16="http://schemas.microsoft.com/office/drawing/2014/main" id="{A7FB5984-F775-0748-8946-6846C6446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3114000" y="12847183"/>
            <a:ext cx="508000" cy="508000"/>
          </a:xfrm>
          <a:prstGeom prst="rect">
            <a:avLst/>
          </a:prstGeom>
          <a:ln w="12700">
            <a:miter lim="400000"/>
          </a:ln>
        </p:spPr>
      </p:pic>
      <p:sp>
        <p:nvSpPr>
          <p:cNvPr id="2" name="Footer Placeholder 1">
            <a:extLst>
              <a:ext uri="{FF2B5EF4-FFF2-40B4-BE49-F238E27FC236}">
                <a16:creationId xmlns:a16="http://schemas.microsoft.com/office/drawing/2014/main" id="{5407CFD0-4C35-7B42-AB41-DC23FC85A05A}"/>
              </a:ext>
            </a:extLst>
          </p:cNvPr>
          <p:cNvSpPr>
            <a:spLocks noGrp="1"/>
          </p:cNvSpPr>
          <p:nvPr>
            <p:ph type="ftr" sz="quarter" idx="10"/>
          </p:nvPr>
        </p:nvSpPr>
        <p:spPr/>
        <p:txBody>
          <a:bodyPr/>
          <a:lstStyle>
            <a:lvl1pPr>
              <a:defRPr>
                <a:solidFill>
                  <a:srgbClr val="0086FF"/>
                </a:solidFill>
              </a:defRPr>
            </a:lvl1pPr>
          </a:lstStyle>
          <a:p>
            <a:r>
              <a:rPr lang="en-US"/>
              <a:t>GitHub</a:t>
            </a:r>
          </a:p>
        </p:txBody>
      </p:sp>
    </p:spTree>
    <p:extLst>
      <p:ext uri="{BB962C8B-B14F-4D97-AF65-F5344CB8AC3E}">
        <p14:creationId xmlns:p14="http://schemas.microsoft.com/office/powerpoint/2010/main" val="113716226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ig Title - Purple">
    <p:bg>
      <p:bgPr>
        <a:solidFill>
          <a:srgbClr val="5B2CA3"/>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pic>
        <p:nvPicPr>
          <p:cNvPr id="491" name="mark-github-purple.pdf" descr="mark-github-purple.pdf"/>
          <p:cNvPicPr>
            <a:picLocks noChangeAspect="1"/>
          </p:cNvPicPr>
          <p:nvPr/>
        </p:nvPicPr>
        <p:blipFill>
          <a:blip r:embed="rId2"/>
          <a:stretch>
            <a:fillRect/>
          </a:stretch>
        </p:blipFill>
        <p:spPr>
          <a:xfrm>
            <a:off x="23114000" y="12847183"/>
            <a:ext cx="508000" cy="508001"/>
          </a:xfrm>
          <a:prstGeom prst="rect">
            <a:avLst/>
          </a:prstGeom>
          <a:ln w="12700">
            <a:miter lim="400000"/>
          </a:ln>
        </p:spPr>
      </p:pic>
      <p:sp>
        <p:nvSpPr>
          <p:cNvPr id="2" name="Footer Placeholder 1">
            <a:extLst>
              <a:ext uri="{FF2B5EF4-FFF2-40B4-BE49-F238E27FC236}">
                <a16:creationId xmlns:a16="http://schemas.microsoft.com/office/drawing/2014/main" id="{FD48A72C-B0A1-5445-B81E-56BC159DACD6}"/>
              </a:ext>
            </a:extLst>
          </p:cNvPr>
          <p:cNvSpPr>
            <a:spLocks noGrp="1"/>
          </p:cNvSpPr>
          <p:nvPr>
            <p:ph type="ftr" sz="quarter" idx="10"/>
          </p:nvPr>
        </p:nvSpPr>
        <p:spPr/>
        <p:txBody>
          <a:bodyPr/>
          <a:lstStyle>
            <a:lvl1pPr>
              <a:defRPr>
                <a:solidFill>
                  <a:srgbClr val="8A63D2"/>
                </a:solidFill>
              </a:defRPr>
            </a:lvl1pPr>
          </a:lstStyle>
          <a:p>
            <a:r>
              <a:rPr lang="en-US"/>
              <a:t>GitHub</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tatement + Label Dark">
    <p:spTree>
      <p:nvGrpSpPr>
        <p:cNvPr id="1" name=""/>
        <p:cNvGrpSpPr/>
        <p:nvPr/>
      </p:nvGrpSpPr>
      <p:grpSpPr>
        <a:xfrm>
          <a:off x="0" y="0"/>
          <a:ext cx="0" cy="0"/>
          <a:chOff x="0" y="0"/>
          <a:chExt cx="0" cy="0"/>
        </a:xfrm>
      </p:grpSpPr>
      <p:sp>
        <p:nvSpPr>
          <p:cNvPr id="499" name="Body Level One…"/>
          <p:cNvSpPr txBox="1">
            <a:spLocks noGrp="1"/>
          </p:cNvSpPr>
          <p:nvPr>
            <p:ph type="body" sz="quarter" idx="1"/>
          </p:nvPr>
        </p:nvSpPr>
        <p:spPr>
          <a:xfrm>
            <a:off x="1016000" y="812800"/>
            <a:ext cx="22352000" cy="635000"/>
          </a:xfrm>
          <a:prstGeom prst="rect">
            <a:avLst/>
          </a:prstGeom>
        </p:spPr>
        <p:txBody>
          <a:bodyPr anchor="t"/>
          <a:lstStyle>
            <a:lvl1pPr algn="l">
              <a:lnSpc>
                <a:spcPct val="100000"/>
              </a:lnSpc>
              <a:defRPr sz="3600" b="1">
                <a:solidFill>
                  <a:schemeClr val="accent1"/>
                </a:solidFill>
                <a:latin typeface="Menlo"/>
                <a:ea typeface="Menlo"/>
                <a:cs typeface="Menlo"/>
                <a:sym typeface="Menlo"/>
              </a:defRPr>
            </a:lvl1pPr>
            <a:lvl2pPr algn="l">
              <a:lnSpc>
                <a:spcPct val="100000"/>
              </a:lnSpc>
              <a:defRPr sz="3600" b="1">
                <a:solidFill>
                  <a:schemeClr val="accent1"/>
                </a:solidFill>
                <a:latin typeface="Menlo"/>
                <a:ea typeface="Menlo"/>
                <a:cs typeface="Menlo"/>
                <a:sym typeface="Menlo"/>
              </a:defRPr>
            </a:lvl2pPr>
            <a:lvl3pPr algn="l">
              <a:lnSpc>
                <a:spcPct val="100000"/>
              </a:lnSpc>
              <a:defRPr sz="3600" b="1">
                <a:solidFill>
                  <a:schemeClr val="accent1"/>
                </a:solidFill>
                <a:latin typeface="Menlo"/>
                <a:ea typeface="Menlo"/>
                <a:cs typeface="Menlo"/>
                <a:sym typeface="Menlo"/>
              </a:defRPr>
            </a:lvl3pPr>
            <a:lvl4pPr algn="l">
              <a:lnSpc>
                <a:spcPct val="100000"/>
              </a:lnSpc>
              <a:defRPr sz="3600" b="1">
                <a:solidFill>
                  <a:schemeClr val="accent1"/>
                </a:solidFill>
                <a:latin typeface="Menlo"/>
                <a:ea typeface="Menlo"/>
                <a:cs typeface="Menlo"/>
                <a:sym typeface="Menlo"/>
              </a:defRPr>
            </a:lvl4pPr>
            <a:lvl5pPr algn="l">
              <a:lnSpc>
                <a:spcPct val="100000"/>
              </a:lnSpc>
              <a:defRPr sz="3600" b="1">
                <a:solidFill>
                  <a:schemeClr val="accent1"/>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03" name="Title Text"/>
          <p:cNvSpPr txBox="1">
            <a:spLocks noGrp="1"/>
          </p:cNvSpPr>
          <p:nvPr>
            <p:ph type="title"/>
          </p:nvPr>
        </p:nvSpPr>
        <p:spPr>
          <a:xfrm>
            <a:off x="1016000" y="1574800"/>
            <a:ext cx="22352000" cy="10566400"/>
          </a:xfrm>
          <a:prstGeom prst="rect">
            <a:avLst/>
          </a:prstGeom>
        </p:spPr>
        <p:txBody>
          <a:bodyPr anchor="t"/>
          <a:lstStyle>
            <a:lvl1pPr>
              <a:defRPr sz="7200"/>
            </a:lvl1pPr>
          </a:lstStyle>
          <a:p>
            <a:r>
              <a:rPr lang="en-US"/>
              <a:t>Click to edit Master title style</a:t>
            </a:r>
            <a:endParaRPr/>
          </a:p>
        </p:txBody>
      </p:sp>
      <p:sp>
        <p:nvSpPr>
          <p:cNvPr id="2" name="Footer Placeholder 1">
            <a:extLst>
              <a:ext uri="{FF2B5EF4-FFF2-40B4-BE49-F238E27FC236}">
                <a16:creationId xmlns:a16="http://schemas.microsoft.com/office/drawing/2014/main" id="{9A447EA8-EC40-814D-921B-A5F7F5387D1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523" name="Body Level One…"/>
          <p:cNvSpPr txBox="1">
            <a:spLocks noGrp="1"/>
          </p:cNvSpPr>
          <p:nvPr>
            <p:ph type="body" idx="1"/>
          </p:nvPr>
        </p:nvSpPr>
        <p:spPr>
          <a:xfrm>
            <a:off x="1016000" y="1828800"/>
            <a:ext cx="22352000" cy="8229600"/>
          </a:xfrm>
          <a:prstGeom prst="rect">
            <a:avLst/>
          </a:prstGeom>
        </p:spPr>
        <p:txBody>
          <a:bodyPr/>
          <a:lstStyle>
            <a:lvl1pPr algn="l">
              <a:lnSpc>
                <a:spcPct val="100000"/>
              </a:lnSpc>
              <a:defRPr sz="7200" b="1">
                <a:solidFill>
                  <a:schemeClr val="accent1">
                    <a:hueOff val="-187192"/>
                    <a:satOff val="-84019"/>
                    <a:lumOff val="-26385"/>
                  </a:schemeClr>
                </a:solidFill>
              </a:defRPr>
            </a:lvl1pPr>
            <a:lvl2pPr algn="l">
              <a:lnSpc>
                <a:spcPct val="100000"/>
              </a:lnSpc>
              <a:defRPr sz="7200" b="1">
                <a:solidFill>
                  <a:schemeClr val="accent1">
                    <a:hueOff val="-187192"/>
                    <a:satOff val="-84019"/>
                    <a:lumOff val="-26385"/>
                  </a:schemeClr>
                </a:solidFill>
              </a:defRPr>
            </a:lvl2pPr>
            <a:lvl3pPr algn="l">
              <a:lnSpc>
                <a:spcPct val="100000"/>
              </a:lnSpc>
              <a:defRPr sz="7200" b="1">
                <a:solidFill>
                  <a:schemeClr val="accent1">
                    <a:hueOff val="-187192"/>
                    <a:satOff val="-84019"/>
                    <a:lumOff val="-26385"/>
                  </a:schemeClr>
                </a:solidFill>
              </a:defRPr>
            </a:lvl3pPr>
            <a:lvl4pPr algn="l">
              <a:lnSpc>
                <a:spcPct val="100000"/>
              </a:lnSpc>
              <a:defRPr sz="7200" b="1">
                <a:solidFill>
                  <a:schemeClr val="accent1">
                    <a:hueOff val="-187192"/>
                    <a:satOff val="-84019"/>
                    <a:lumOff val="-26385"/>
                  </a:schemeClr>
                </a:solidFill>
              </a:defRPr>
            </a:lvl4pPr>
            <a:lvl5pPr algn="l">
              <a:lnSpc>
                <a:spcPct val="100000"/>
              </a:lnSpc>
              <a:defRPr sz="7200" b="1">
                <a:solidFill>
                  <a:schemeClr val="accent1">
                    <a:hueOff val="-187192"/>
                    <a:satOff val="-84019"/>
                    <a:lumOff val="-26385"/>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C21246E5-46D4-AD4C-A9BE-CC6F87F97BF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16000" y="609600"/>
            <a:ext cx="22352000" cy="1651000"/>
          </a:xfrm>
          <a:prstGeom prst="rect">
            <a:avLst/>
          </a:prstGeom>
        </p:spPr>
        <p:txBody>
          <a:bodyPr/>
          <a:lstStyle>
            <a:lvl1pPr algn="ctr"/>
          </a:lstStyle>
          <a:p>
            <a:r>
              <a:rPr lang="en-US"/>
              <a:t>Click to edit Master title style</a:t>
            </a:r>
            <a:endParaRPr/>
          </a:p>
        </p:txBody>
      </p:sp>
      <p:graphicFrame>
        <p:nvGraphicFramePr>
          <p:cNvPr id="52"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95DF06C1-7AC8-104F-B4A3-92017DD9294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de">
    <p:spTree>
      <p:nvGrpSpPr>
        <p:cNvPr id="1" name=""/>
        <p:cNvGrpSpPr/>
        <p:nvPr/>
      </p:nvGrpSpPr>
      <p:grpSpPr>
        <a:xfrm>
          <a:off x="0" y="0"/>
          <a:ext cx="0" cy="0"/>
          <a:chOff x="0" y="0"/>
          <a:chExt cx="0" cy="0"/>
        </a:xfrm>
      </p:grpSpPr>
      <p:sp>
        <p:nvSpPr>
          <p:cNvPr id="534" name="Body Level One…"/>
          <p:cNvSpPr txBox="1">
            <a:spLocks noGrp="1"/>
          </p:cNvSpPr>
          <p:nvPr>
            <p:ph type="body" idx="1"/>
          </p:nvPr>
        </p:nvSpPr>
        <p:spPr>
          <a:xfrm>
            <a:off x="1016000" y="1016000"/>
            <a:ext cx="22352000" cy="11684000"/>
          </a:xfrm>
          <a:prstGeom prst="rect">
            <a:avLst/>
          </a:prstGeom>
        </p:spPr>
        <p:txBody>
          <a:bodyPr anchor="t"/>
          <a:lstStyle>
            <a:lvl1pPr algn="l">
              <a:lnSpc>
                <a:spcPct val="140000"/>
              </a:lnSpc>
              <a:defRPr sz="6400">
                <a:latin typeface="Menlo"/>
                <a:ea typeface="Menlo"/>
                <a:cs typeface="Menlo"/>
                <a:sym typeface="Menlo"/>
              </a:defRPr>
            </a:lvl1pPr>
            <a:lvl2pPr algn="l">
              <a:lnSpc>
                <a:spcPct val="140000"/>
              </a:lnSpc>
              <a:defRPr sz="6400">
                <a:latin typeface="Menlo"/>
                <a:ea typeface="Menlo"/>
                <a:cs typeface="Menlo"/>
                <a:sym typeface="Menlo"/>
              </a:defRPr>
            </a:lvl2pPr>
            <a:lvl3pPr algn="l">
              <a:lnSpc>
                <a:spcPct val="140000"/>
              </a:lnSpc>
              <a:defRPr sz="6400">
                <a:latin typeface="Menlo"/>
                <a:ea typeface="Menlo"/>
                <a:cs typeface="Menlo"/>
                <a:sym typeface="Menlo"/>
              </a:defRPr>
            </a:lvl3pPr>
            <a:lvl4pPr algn="l">
              <a:lnSpc>
                <a:spcPct val="140000"/>
              </a:lnSpc>
              <a:defRPr sz="6400">
                <a:latin typeface="Menlo"/>
                <a:ea typeface="Menlo"/>
                <a:cs typeface="Menlo"/>
                <a:sym typeface="Menlo"/>
              </a:defRPr>
            </a:lvl4pPr>
            <a:lvl5pPr algn="l">
              <a:lnSpc>
                <a:spcPct val="140000"/>
              </a:lnSpc>
              <a:defRPr sz="6400">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6B9389FE-436E-CD47-8E7C-FC6C42403C68}"/>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col Code">
    <p:spTree>
      <p:nvGrpSpPr>
        <p:cNvPr id="1" name=""/>
        <p:cNvGrpSpPr/>
        <p:nvPr/>
      </p:nvGrpSpPr>
      <p:grpSpPr>
        <a:xfrm>
          <a:off x="0" y="0"/>
          <a:ext cx="0" cy="0"/>
          <a:chOff x="0" y="0"/>
          <a:chExt cx="0" cy="0"/>
        </a:xfrm>
      </p:grpSpPr>
      <p:sp>
        <p:nvSpPr>
          <p:cNvPr id="54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46" name="Body Level One…"/>
          <p:cNvSpPr txBox="1">
            <a:spLocks noGrp="1"/>
          </p:cNvSpPr>
          <p:nvPr>
            <p:ph type="body" sz="half" idx="1"/>
          </p:nvPr>
        </p:nvSpPr>
        <p:spPr>
          <a:xfrm>
            <a:off x="13208000" y="1016000"/>
            <a:ext cx="10160000" cy="11684000"/>
          </a:xfrm>
          <a:prstGeom prst="rect">
            <a:avLst/>
          </a:prstGeom>
        </p:spPr>
        <p:txBody>
          <a:bodyPr anchor="t"/>
          <a:lstStyle>
            <a:lvl1pPr algn="l">
              <a:lnSpc>
                <a:spcPct val="140000"/>
              </a:lnSpc>
              <a:defRPr sz="4000">
                <a:solidFill>
                  <a:srgbClr val="2F363D"/>
                </a:solidFill>
                <a:latin typeface="Menlo"/>
                <a:ea typeface="Menlo"/>
                <a:cs typeface="Menlo"/>
                <a:sym typeface="Menlo"/>
              </a:defRPr>
            </a:lvl1pPr>
            <a:lvl2pPr algn="l">
              <a:lnSpc>
                <a:spcPct val="140000"/>
              </a:lnSpc>
              <a:defRPr sz="4000">
                <a:solidFill>
                  <a:srgbClr val="2F363D"/>
                </a:solidFill>
                <a:latin typeface="Menlo"/>
                <a:ea typeface="Menlo"/>
                <a:cs typeface="Menlo"/>
                <a:sym typeface="Menlo"/>
              </a:defRPr>
            </a:lvl2pPr>
            <a:lvl3pPr algn="l">
              <a:lnSpc>
                <a:spcPct val="140000"/>
              </a:lnSpc>
              <a:defRPr sz="4000">
                <a:solidFill>
                  <a:srgbClr val="2F363D"/>
                </a:solidFill>
                <a:latin typeface="Menlo"/>
                <a:ea typeface="Menlo"/>
                <a:cs typeface="Menlo"/>
                <a:sym typeface="Menlo"/>
              </a:defRPr>
            </a:lvl3pPr>
            <a:lvl4pPr algn="l">
              <a:lnSpc>
                <a:spcPct val="140000"/>
              </a:lnSpc>
              <a:defRPr sz="4000">
                <a:solidFill>
                  <a:srgbClr val="2F363D"/>
                </a:solidFill>
                <a:latin typeface="Menlo"/>
                <a:ea typeface="Menlo"/>
                <a:cs typeface="Menlo"/>
                <a:sym typeface="Menlo"/>
              </a:defRPr>
            </a:lvl4pPr>
            <a:lvl5pPr algn="l">
              <a:lnSpc>
                <a:spcPct val="140000"/>
              </a:lnSpc>
              <a:defRPr sz="4000">
                <a:solidFill>
                  <a:srgbClr val="2F363D"/>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7" name="Title Text"/>
          <p:cNvSpPr txBox="1">
            <a:spLocks noGrp="1"/>
          </p:cNvSpPr>
          <p:nvPr>
            <p:ph type="title"/>
          </p:nvPr>
        </p:nvSpPr>
        <p:spPr>
          <a:xfrm>
            <a:off x="1016000" y="1016000"/>
            <a:ext cx="10160000" cy="11684000"/>
          </a:xfrm>
          <a:prstGeom prst="rect">
            <a:avLst/>
          </a:prstGeom>
        </p:spPr>
        <p:txBody>
          <a:bodyPr anchor="t"/>
          <a:lstStyle>
            <a:lvl1pPr>
              <a:lnSpc>
                <a:spcPts val="5700"/>
              </a:lnSpc>
              <a:defRPr sz="4000" b="0" i="0">
                <a:latin typeface="Menlo" panose="020B0609030804020204" pitchFamily="49" charset="0"/>
                <a:ea typeface="Menlo" panose="020B0609030804020204" pitchFamily="49" charset="0"/>
                <a:cs typeface="Menlo" panose="020B0609030804020204" pitchFamily="49" charset="0"/>
                <a:sym typeface="Menlo"/>
              </a:defRPr>
            </a:lvl1pPr>
          </a:lstStyle>
          <a:p>
            <a:r>
              <a:rPr lang="en-US"/>
              <a:t>Click to edit Master title style</a:t>
            </a:r>
            <a:endParaRPr/>
          </a:p>
        </p:txBody>
      </p:sp>
      <p:pic>
        <p:nvPicPr>
          <p:cNvPr id="9" name="Picture 8">
            <a:extLst>
              <a:ext uri="{FF2B5EF4-FFF2-40B4-BE49-F238E27FC236}">
                <a16:creationId xmlns:a16="http://schemas.microsoft.com/office/drawing/2014/main" id="{0504A429-D3CB-084F-A101-0E0241D47936}"/>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29848DAB-F43A-E945-BE1D-9916366F16F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3 col Bullets">
    <p:spTree>
      <p:nvGrpSpPr>
        <p:cNvPr id="1" name=""/>
        <p:cNvGrpSpPr/>
        <p:nvPr/>
      </p:nvGrpSpPr>
      <p:grpSpPr>
        <a:xfrm>
          <a:off x="0" y="0"/>
          <a:ext cx="0" cy="0"/>
          <a:chOff x="0" y="0"/>
          <a:chExt cx="0" cy="0"/>
        </a:xfrm>
      </p:grpSpPr>
      <p:sp>
        <p:nvSpPr>
          <p:cNvPr id="558" name="Rectangle"/>
          <p:cNvSpPr/>
          <p:nvPr/>
        </p:nvSpPr>
        <p:spPr>
          <a:xfrm>
            <a:off x="8128000" y="0"/>
            <a:ext cx="16256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59" name="Title Text"/>
          <p:cNvSpPr txBox="1">
            <a:spLocks noGrp="1"/>
          </p:cNvSpPr>
          <p:nvPr>
            <p:ph type="title"/>
          </p:nvPr>
        </p:nvSpPr>
        <p:spPr>
          <a:xfrm>
            <a:off x="1016000" y="1016000"/>
            <a:ext cx="6096000" cy="11684000"/>
          </a:xfrm>
          <a:prstGeom prst="rect">
            <a:avLst/>
          </a:prstGeom>
        </p:spPr>
        <p:txBody>
          <a:bodyPr/>
          <a:lstStyle>
            <a:lvl1pPr>
              <a:defRPr sz="6400"/>
            </a:lvl1pPr>
          </a:lstStyle>
          <a:p>
            <a:r>
              <a:rPr lang="en-US"/>
              <a:t>Click to edit Master title style</a:t>
            </a:r>
            <a:endParaRPr/>
          </a:p>
        </p:txBody>
      </p:sp>
      <p:sp>
        <p:nvSpPr>
          <p:cNvPr id="560" name="Body Level One…"/>
          <p:cNvSpPr txBox="1">
            <a:spLocks noGrp="1"/>
          </p:cNvSpPr>
          <p:nvPr>
            <p:ph type="body" idx="1"/>
          </p:nvPr>
        </p:nvSpPr>
        <p:spPr>
          <a:xfrm>
            <a:off x="9144000" y="1016000"/>
            <a:ext cx="14224000" cy="11684000"/>
          </a:xfrm>
          <a:prstGeom prst="rect">
            <a:avLst/>
          </a:prstGeom>
        </p:spPr>
        <p:txBody>
          <a:bodyPr/>
          <a:lstStyle>
            <a:lvl1pPr marL="745066" indent="-745066" algn="l" defTabSz="323850">
              <a:lnSpc>
                <a:spcPct val="150000"/>
              </a:lnSpc>
              <a:buSzPct val="180000"/>
              <a:buChar char="•"/>
              <a:defRPr spc="-112"/>
            </a:lvl1pPr>
            <a:lvl2pPr marL="1135944" indent="-691444" algn="l" defTabSz="323850">
              <a:lnSpc>
                <a:spcPct val="150000"/>
              </a:lnSpc>
              <a:buSzPct val="75000"/>
              <a:buChar char="-"/>
              <a:defRPr spc="-112"/>
            </a:lvl2pPr>
            <a:lvl3pPr marL="1580444" indent="-691444" algn="l" defTabSz="323850">
              <a:lnSpc>
                <a:spcPct val="150000"/>
              </a:lnSpc>
              <a:buSzPct val="75000"/>
              <a:buChar char="-"/>
              <a:defRPr spc="-112"/>
            </a:lvl3pPr>
            <a:lvl4pPr marL="2024944" indent="-691444" algn="l" defTabSz="323850">
              <a:lnSpc>
                <a:spcPct val="150000"/>
              </a:lnSpc>
              <a:buSzPct val="75000"/>
              <a:buChar char="-"/>
              <a:defRPr spc="-112"/>
            </a:lvl4pPr>
            <a:lvl5pPr marL="2469444" indent="-691444" algn="l" defTabSz="323850">
              <a:lnSpc>
                <a:spcPct val="150000"/>
              </a:lnSpc>
              <a:buSzPct val="75000"/>
              <a:buChar char="-"/>
              <a:defRPr spc="-11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 name="Picture 8">
            <a:extLst>
              <a:ext uri="{FF2B5EF4-FFF2-40B4-BE49-F238E27FC236}">
                <a16:creationId xmlns:a16="http://schemas.microsoft.com/office/drawing/2014/main" id="{07EAD454-1CE9-4A41-9D30-7E180BE0152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51E67226-E519-8946-B806-A14618E78D1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col w Label">
    <p:spTree>
      <p:nvGrpSpPr>
        <p:cNvPr id="1" name=""/>
        <p:cNvGrpSpPr/>
        <p:nvPr/>
      </p:nvGrpSpPr>
      <p:grpSpPr>
        <a:xfrm>
          <a:off x="0" y="0"/>
          <a:ext cx="0" cy="0"/>
          <a:chOff x="0" y="0"/>
          <a:chExt cx="0" cy="0"/>
        </a:xfrm>
      </p:grpSpPr>
      <p:sp>
        <p:nvSpPr>
          <p:cNvPr id="584"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85"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10" name="Text Placeholder 2">
            <a:extLst>
              <a:ext uri="{FF2B5EF4-FFF2-40B4-BE49-F238E27FC236}">
                <a16:creationId xmlns:a16="http://schemas.microsoft.com/office/drawing/2014/main" id="{6897A9D3-02B8-7D42-BF9E-138081667FA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EB68A614-4F45-B543-BBE3-481E0F5DEFE4}"/>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A4A76EBE-2924-8444-B012-353DB30BD83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617" name="Body Level One…"/>
          <p:cNvSpPr txBox="1">
            <a:spLocks noGrp="1"/>
          </p:cNvSpPr>
          <p:nvPr>
            <p:ph type="body" sz="half" idx="1"/>
          </p:nvPr>
        </p:nvSpPr>
        <p:spPr>
          <a:xfrm>
            <a:off x="13208000" y="1016000"/>
            <a:ext cx="10160000" cy="11684000"/>
          </a:xfrm>
          <a:prstGeom prst="rect">
            <a:avLst/>
          </a:prstGeom>
        </p:spPr>
        <p:txBody>
          <a:bodyPr/>
          <a:lstStyle>
            <a:lvl1pPr marL="745066" indent="-745066" algn="l">
              <a:buSzPct val="180000"/>
              <a:buChar char="•"/>
            </a:lvl1pPr>
            <a:lvl2pPr marL="1135944" indent="-691444" algn="l">
              <a:buSzPct val="75000"/>
              <a:buChar char="-"/>
            </a:lvl2pPr>
            <a:lvl3pPr marL="1580444" indent="-691444" algn="l">
              <a:buSzPct val="75000"/>
              <a:buChar char="-"/>
            </a:lvl3pPr>
            <a:lvl4pPr marL="2024944" indent="-691444" algn="l">
              <a:buSzPct val="75000"/>
              <a:buChar char="-"/>
            </a:lvl4pPr>
            <a:lvl5pPr marL="2469444" indent="-691444" algn="l">
              <a:buSzPct val="75000"/>
              <a:buChar cha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FFAC8B5E-2FAF-E544-BF67-0AEDB389EEF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col w Label Dark">
    <p:spTree>
      <p:nvGrpSpPr>
        <p:cNvPr id="1" name=""/>
        <p:cNvGrpSpPr/>
        <p:nvPr/>
      </p:nvGrpSpPr>
      <p:grpSpPr>
        <a:xfrm>
          <a:off x="0" y="0"/>
          <a:ext cx="0" cy="0"/>
          <a:chOff x="0" y="0"/>
          <a:chExt cx="0" cy="0"/>
        </a:xfrm>
      </p:grpSpPr>
      <p:sp>
        <p:nvSpPr>
          <p:cNvPr id="625" name="Body Level One…"/>
          <p:cNvSpPr txBox="1">
            <a:spLocks noGrp="1"/>
          </p:cNvSpPr>
          <p:nvPr>
            <p:ph type="body" sz="half" idx="1"/>
          </p:nvPr>
        </p:nvSpPr>
        <p:spPr>
          <a:xfrm>
            <a:off x="13208000" y="1016000"/>
            <a:ext cx="10160000" cy="11684000"/>
          </a:xfrm>
          <a:prstGeom prst="rect">
            <a:avLst/>
          </a:prstGeom>
        </p:spPr>
        <p:txBody>
          <a:bodyP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9" name="Text Placeholder 2">
            <a:extLst>
              <a:ext uri="{FF2B5EF4-FFF2-40B4-BE49-F238E27FC236}">
                <a16:creationId xmlns:a16="http://schemas.microsoft.com/office/drawing/2014/main" id="{C4AD19F6-A9A2-9042-B48A-8B6CEC492079}"/>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15DBC62-00E9-9F45-BBF0-570408ED8F69}"/>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col Light">
    <p:bg>
      <p:bgPr>
        <a:solidFill>
          <a:srgbClr val="E1E4E8"/>
        </a:solidFill>
        <a:effectLst/>
      </p:bgPr>
    </p:bg>
    <p:spTree>
      <p:nvGrpSpPr>
        <p:cNvPr id="1" name=""/>
        <p:cNvGrpSpPr/>
        <p:nvPr/>
      </p:nvGrpSpPr>
      <p:grpSpPr>
        <a:xfrm>
          <a:off x="0" y="0"/>
          <a:ext cx="0" cy="0"/>
          <a:chOff x="0" y="0"/>
          <a:chExt cx="0" cy="0"/>
        </a:xfrm>
      </p:grpSpPr>
      <p:sp>
        <p:nvSpPr>
          <p:cNvPr id="678"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79"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80"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0" name="Picture 9">
            <a:extLst>
              <a:ext uri="{FF2B5EF4-FFF2-40B4-BE49-F238E27FC236}">
                <a16:creationId xmlns:a16="http://schemas.microsoft.com/office/drawing/2014/main" id="{D5CBA049-E35F-024E-8251-14B6EAF0528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BBD5A3C7-90F2-614F-988D-1F93060BA8E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col Light w Label">
    <p:bg>
      <p:bgPr>
        <a:solidFill>
          <a:srgbClr val="E1E4E8"/>
        </a:solidFill>
        <a:effectLst/>
      </p:bgPr>
    </p:bg>
    <p:spTree>
      <p:nvGrpSpPr>
        <p:cNvPr id="1" name=""/>
        <p:cNvGrpSpPr/>
        <p:nvPr/>
      </p:nvGrpSpPr>
      <p:grpSpPr>
        <a:xfrm>
          <a:off x="0" y="0"/>
          <a:ext cx="0" cy="0"/>
          <a:chOff x="0" y="0"/>
          <a:chExt cx="0" cy="0"/>
        </a:xfrm>
      </p:grpSpPr>
      <p:sp>
        <p:nvSpPr>
          <p:cNvPr id="691"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92"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93"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aphicFrame>
        <p:nvGraphicFramePr>
          <p:cNvPr id="695"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10" name="Text Placeholder 2">
            <a:extLst>
              <a:ext uri="{FF2B5EF4-FFF2-40B4-BE49-F238E27FC236}">
                <a16:creationId xmlns:a16="http://schemas.microsoft.com/office/drawing/2014/main" id="{29A51975-0F12-0743-889D-047C9905051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431BEA0-BCE8-5C43-8FFA-9BCFC7E526FE}"/>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C7E303CB-4A6B-F246-8526-FBA4C3725523}"/>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col Image Light">
    <p:bg>
      <p:bgPr>
        <a:solidFill>
          <a:srgbClr val="E1E4E8"/>
        </a:solidFill>
        <a:effectLst/>
      </p:bgPr>
    </p:bg>
    <p:spTree>
      <p:nvGrpSpPr>
        <p:cNvPr id="1" name=""/>
        <p:cNvGrpSpPr/>
        <p:nvPr/>
      </p:nvGrpSpPr>
      <p:grpSpPr>
        <a:xfrm>
          <a:off x="0" y="0"/>
          <a:ext cx="0" cy="0"/>
          <a:chOff x="0" y="0"/>
          <a:chExt cx="0" cy="0"/>
        </a:xfrm>
      </p:grpSpPr>
      <p:sp>
        <p:nvSpPr>
          <p:cNvPr id="70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706" name="Image"/>
          <p:cNvSpPr>
            <a:spLocks noGrp="1"/>
          </p:cNvSpPr>
          <p:nvPr>
            <p:ph type="pic" sz="half" idx="13"/>
          </p:nvPr>
        </p:nvSpPr>
        <p:spPr>
          <a:xfrm>
            <a:off x="13208000" y="1778000"/>
            <a:ext cx="10160000" cy="10160000"/>
          </a:xfrm>
          <a:prstGeom prst="rect">
            <a:avLst/>
          </a:prstGeom>
        </p:spPr>
        <p:txBody>
          <a:bodyPr lIns="91439" tIns="45719" rIns="91439" bIns="45719" anchor="t">
            <a:noAutofit/>
          </a:bodyPr>
          <a:lstStyle/>
          <a:p>
            <a:r>
              <a:rPr lang="en-US"/>
              <a:t>Click icon to add picture</a:t>
            </a:r>
            <a:endParaRPr/>
          </a:p>
        </p:txBody>
      </p:sp>
      <p:sp>
        <p:nvSpPr>
          <p:cNvPr id="707" name="Title Text"/>
          <p:cNvSpPr txBox="1">
            <a:spLocks noGrp="1"/>
          </p:cNvSpPr>
          <p:nvPr>
            <p:ph type="title"/>
          </p:nvPr>
        </p:nvSpPr>
        <p:spPr>
          <a:xfrm>
            <a:off x="1016000" y="1651000"/>
            <a:ext cx="10160000" cy="3556000"/>
          </a:xfrm>
          <a:prstGeom prst="rect">
            <a:avLst/>
          </a:prstGeom>
        </p:spPr>
        <p:txBody>
          <a:bodyPr anchor="t"/>
          <a:lstStyle>
            <a:lvl1pPr>
              <a:defRPr sz="6400">
                <a:solidFill>
                  <a:schemeClr val="accent1">
                    <a:hueOff val="-187192"/>
                    <a:satOff val="-84019"/>
                    <a:lumOff val="-26385"/>
                  </a:schemeClr>
                </a:solidFill>
              </a:defRPr>
            </a:lvl1pPr>
          </a:lstStyle>
          <a:p>
            <a:r>
              <a:rPr lang="en-US"/>
              <a:t>Click to edit Master title style</a:t>
            </a:r>
            <a:endParaRPr/>
          </a:p>
        </p:txBody>
      </p:sp>
      <p:sp>
        <p:nvSpPr>
          <p:cNvPr id="708" name="Body Level One…"/>
          <p:cNvSpPr txBox="1">
            <a:spLocks noGrp="1"/>
          </p:cNvSpPr>
          <p:nvPr>
            <p:ph type="body" sz="half" idx="1"/>
          </p:nvPr>
        </p:nvSpPr>
        <p:spPr>
          <a:xfrm>
            <a:off x="1016000" y="5207000"/>
            <a:ext cx="10160000" cy="7594600"/>
          </a:xfrm>
          <a:prstGeom prst="rect">
            <a:avLst/>
          </a:prstGeom>
        </p:spPr>
        <p:txBody>
          <a:bodyPr anchor="t"/>
          <a:lstStyle>
            <a:lvl1pPr algn="l">
              <a:defRPr>
                <a:solidFill>
                  <a:srgbClr val="24292E"/>
                </a:solidFill>
              </a:defRPr>
            </a:lvl1pPr>
            <a:lvl2pPr algn="l">
              <a:defRPr>
                <a:solidFill>
                  <a:srgbClr val="24292E"/>
                </a:solidFill>
              </a:defRPr>
            </a:lvl2pPr>
            <a:lvl3pPr algn="l">
              <a:defRPr>
                <a:solidFill>
                  <a:srgbClr val="24292E"/>
                </a:solidFill>
              </a:defRPr>
            </a:lvl3pPr>
            <a:lvl4pPr algn="l">
              <a:defRPr>
                <a:solidFill>
                  <a:srgbClr val="24292E"/>
                </a:solidFill>
              </a:defRPr>
            </a:lvl4pPr>
            <a:lvl5pPr algn="l">
              <a:defRPr>
                <a:solidFill>
                  <a:srgbClr val="24292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2">
            <a:extLst>
              <a:ext uri="{FF2B5EF4-FFF2-40B4-BE49-F238E27FC236}">
                <a16:creationId xmlns:a16="http://schemas.microsoft.com/office/drawing/2014/main" id="{17FEB634-4B24-9649-AD22-20938A59D992}"/>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929DB7CF-B656-A44B-BB0B-90502A8FA470}"/>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E69EBE04-A4BE-AB44-84C2-DF18E41F6A9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Dar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9FA403-AE82-3C4B-BAE5-19B3AE638BE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Light">
    <p:bg>
      <p:bgPr>
        <a:solidFill>
          <a:srgbClr val="FFFFFF"/>
        </a:solidFill>
        <a:effectLst/>
      </p:bgPr>
    </p:bg>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016000" y="609600"/>
            <a:ext cx="22352000" cy="1651000"/>
          </a:xfrm>
          <a:prstGeom prst="rect">
            <a:avLst/>
          </a:prstGeom>
        </p:spPr>
        <p:txBody>
          <a:bodyPr/>
          <a:lstStyle>
            <a:lvl1pPr algn="ctr">
              <a:defRPr>
                <a:solidFill>
                  <a:schemeClr val="accent1">
                    <a:hueOff val="-187192"/>
                    <a:satOff val="-84019"/>
                    <a:lumOff val="-26385"/>
                  </a:schemeClr>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B5537DAF-07F6-ED4B-84DA-C94CE0C8F1AF}"/>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Light">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 + Body">
  <p:cSld name="Title + Body">
    <p:spTree>
      <p:nvGrpSpPr>
        <p:cNvPr id="1" name="Shape 71"/>
        <p:cNvGrpSpPr/>
        <p:nvPr/>
      </p:nvGrpSpPr>
      <p:grpSpPr>
        <a:xfrm>
          <a:off x="0" y="0"/>
          <a:ext cx="0" cy="0"/>
          <a:chOff x="0" y="0"/>
          <a:chExt cx="0" cy="0"/>
        </a:xfrm>
      </p:grpSpPr>
      <p:sp>
        <p:nvSpPr>
          <p:cNvPr id="72" name="Google Shape;72;p16"/>
          <p:cNvSpPr txBox="1">
            <a:spLocks noGrp="1"/>
          </p:cNvSpPr>
          <p:nvPr>
            <p:ph type="body" idx="1"/>
          </p:nvPr>
        </p:nvSpPr>
        <p:spPr>
          <a:xfrm>
            <a:off x="1778000" y="4572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D1D5DA"/>
              </a:buClr>
              <a:buSzPts val="1800"/>
              <a:buFont typeface="Helvetica Neue"/>
              <a:buNone/>
              <a:defRPr sz="4800">
                <a:solidFill>
                  <a:srgbClr val="D1D5DA"/>
                </a:solidFill>
              </a:defRPr>
            </a:lvl1pPr>
            <a:lvl2pPr marL="2438430" lvl="1" indent="-609608" algn="ctr" rtl="0">
              <a:lnSpc>
                <a:spcPct val="100000"/>
              </a:lnSpc>
              <a:spcBef>
                <a:spcPts val="0"/>
              </a:spcBef>
              <a:spcAft>
                <a:spcPts val="0"/>
              </a:spcAft>
              <a:buClr>
                <a:srgbClr val="D1D5DA"/>
              </a:buClr>
              <a:buSzPts val="1800"/>
              <a:buFont typeface="Helvetica Neue"/>
              <a:buNone/>
              <a:defRPr sz="4800">
                <a:solidFill>
                  <a:srgbClr val="D1D5DA"/>
                </a:solidFill>
              </a:defRPr>
            </a:lvl2pPr>
            <a:lvl3pPr marL="3657646" lvl="2" indent="-609608" algn="ctr" rtl="0">
              <a:lnSpc>
                <a:spcPct val="100000"/>
              </a:lnSpc>
              <a:spcBef>
                <a:spcPts val="0"/>
              </a:spcBef>
              <a:spcAft>
                <a:spcPts val="0"/>
              </a:spcAft>
              <a:buClr>
                <a:srgbClr val="D1D5DA"/>
              </a:buClr>
              <a:buSzPts val="1800"/>
              <a:buFont typeface="Helvetica Neue"/>
              <a:buNone/>
              <a:defRPr sz="4800">
                <a:solidFill>
                  <a:srgbClr val="D1D5DA"/>
                </a:solidFill>
              </a:defRPr>
            </a:lvl3pPr>
            <a:lvl4pPr marL="4876861" lvl="3" indent="-609608" algn="ctr" rtl="0">
              <a:lnSpc>
                <a:spcPct val="100000"/>
              </a:lnSpc>
              <a:spcBef>
                <a:spcPts val="0"/>
              </a:spcBef>
              <a:spcAft>
                <a:spcPts val="0"/>
              </a:spcAft>
              <a:buClr>
                <a:srgbClr val="D1D5DA"/>
              </a:buClr>
              <a:buSzPts val="1800"/>
              <a:buFont typeface="Helvetica Neue"/>
              <a:buNone/>
              <a:defRPr sz="4800">
                <a:solidFill>
                  <a:srgbClr val="D1D5DA"/>
                </a:solidFill>
              </a:defRPr>
            </a:lvl4pPr>
            <a:lvl5pPr marL="6096076" lvl="4" indent="-609608" algn="ctr" rtl="0">
              <a:lnSpc>
                <a:spcPct val="100000"/>
              </a:lnSpc>
              <a:spcBef>
                <a:spcPts val="0"/>
              </a:spcBef>
              <a:spcAft>
                <a:spcPts val="0"/>
              </a:spcAft>
              <a:buClr>
                <a:srgbClr val="D1D5DA"/>
              </a:buClr>
              <a:buSzPts val="1800"/>
              <a:buFont typeface="Helvetica Neue"/>
              <a:buNone/>
              <a:defRPr sz="4800">
                <a:solidFill>
                  <a:srgbClr val="D1D5DA"/>
                </a:solidFill>
              </a:defRPr>
            </a:lvl5pPr>
            <a:lvl6pPr marL="7315291" lvl="5" indent="-914411" algn="l" rtl="0">
              <a:lnSpc>
                <a:spcPct val="100000"/>
              </a:lnSpc>
              <a:spcBef>
                <a:spcPts val="4000"/>
              </a:spcBef>
              <a:spcAft>
                <a:spcPts val="0"/>
              </a:spcAft>
              <a:buClr>
                <a:srgbClr val="FFFFFF"/>
              </a:buClr>
              <a:buSzPts val="1800"/>
              <a:buChar char="-"/>
              <a:defRPr sz="4800"/>
            </a:lvl6pPr>
            <a:lvl7pPr marL="8534507" lvl="6" indent="-914411" algn="l" rtl="0">
              <a:lnSpc>
                <a:spcPct val="100000"/>
              </a:lnSpc>
              <a:spcBef>
                <a:spcPts val="4000"/>
              </a:spcBef>
              <a:spcAft>
                <a:spcPts val="0"/>
              </a:spcAft>
              <a:buClr>
                <a:srgbClr val="FFFFFF"/>
              </a:buClr>
              <a:buSzPts val="1800"/>
              <a:buChar char="-"/>
              <a:defRPr sz="4800"/>
            </a:lvl7pPr>
            <a:lvl8pPr marL="9753722" lvl="7" indent="-914411" algn="l" rtl="0">
              <a:lnSpc>
                <a:spcPct val="100000"/>
              </a:lnSpc>
              <a:spcBef>
                <a:spcPts val="4000"/>
              </a:spcBef>
              <a:spcAft>
                <a:spcPts val="0"/>
              </a:spcAft>
              <a:buClr>
                <a:srgbClr val="FFFFFF"/>
              </a:buClr>
              <a:buSzPts val="1800"/>
              <a:buChar char="-"/>
              <a:defRPr sz="4800"/>
            </a:lvl8pPr>
            <a:lvl9pPr marL="10972937" lvl="8" indent="-914411" algn="l" rtl="0">
              <a:lnSpc>
                <a:spcPct val="100000"/>
              </a:lnSpc>
              <a:spcBef>
                <a:spcPts val="4000"/>
              </a:spcBef>
              <a:spcAft>
                <a:spcPts val="0"/>
              </a:spcAft>
              <a:buClr>
                <a:srgbClr val="FFFFFF"/>
              </a:buClr>
              <a:buSzPts val="1800"/>
              <a:buChar char="-"/>
              <a:defRPr sz="4800"/>
            </a:lvl9pPr>
          </a:lstStyle>
          <a:p>
            <a:endParaRPr/>
          </a:p>
        </p:txBody>
      </p:sp>
      <p:sp>
        <p:nvSpPr>
          <p:cNvPr id="73" name="Google Shape;73;p16"/>
          <p:cNvSpPr txBox="1">
            <a:spLocks noGrp="1"/>
          </p:cNvSpPr>
          <p:nvPr>
            <p:ph type="title"/>
          </p:nvPr>
        </p:nvSpPr>
        <p:spPr>
          <a:xfrm>
            <a:off x="1778000" y="609600"/>
            <a:ext cx="208280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3520925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Split - Title + Body/Dark">
  <p:cSld name="Split - Title + Body/Dark">
    <p:spTree>
      <p:nvGrpSpPr>
        <p:cNvPr id="1" name="Shape 120"/>
        <p:cNvGrpSpPr/>
        <p:nvPr/>
      </p:nvGrpSpPr>
      <p:grpSpPr>
        <a:xfrm>
          <a:off x="0" y="0"/>
          <a:ext cx="0" cy="0"/>
          <a:chOff x="0" y="0"/>
          <a:chExt cx="0" cy="0"/>
        </a:xfrm>
      </p:grpSpPr>
      <p:sp>
        <p:nvSpPr>
          <p:cNvPr id="121" name="Google Shape;121;p35"/>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2" name="Google Shape;122;p35"/>
          <p:cNvSpPr txBox="1">
            <a:spLocks noGrp="1"/>
          </p:cNvSpPr>
          <p:nvPr>
            <p:ph type="title"/>
          </p:nvPr>
        </p:nvSpPr>
        <p:spPr>
          <a:xfrm>
            <a:off x="1219200" y="1219200"/>
            <a:ext cx="10216800" cy="11436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23" name="Google Shape;123;p35"/>
          <p:cNvSpPr txBox="1">
            <a:spLocks noGrp="1"/>
          </p:cNvSpPr>
          <p:nvPr>
            <p:ph type="body" idx="1"/>
          </p:nvPr>
        </p:nvSpPr>
        <p:spPr>
          <a:xfrm>
            <a:off x="13411200" y="1219200"/>
            <a:ext cx="9972800" cy="1143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21573424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Split - Title + Bullets/Dark">
  <p:cSld name="Split - Title + Bullets/Dark">
    <p:spTree>
      <p:nvGrpSpPr>
        <p:cNvPr id="1" name="Shape 112"/>
        <p:cNvGrpSpPr/>
        <p:nvPr/>
      </p:nvGrpSpPr>
      <p:grpSpPr>
        <a:xfrm>
          <a:off x="0" y="0"/>
          <a:ext cx="0" cy="0"/>
          <a:chOff x="0" y="0"/>
          <a:chExt cx="0" cy="0"/>
        </a:xfrm>
      </p:grpSpPr>
      <p:sp>
        <p:nvSpPr>
          <p:cNvPr id="113" name="Google Shape;113;p33"/>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 name="Google Shape;114;p33"/>
          <p:cNvSpPr txBox="1">
            <a:spLocks noGrp="1"/>
          </p:cNvSpPr>
          <p:nvPr>
            <p:ph type="body" idx="1"/>
          </p:nvPr>
        </p:nvSpPr>
        <p:spPr>
          <a:xfrm>
            <a:off x="13411200" y="609600"/>
            <a:ext cx="10216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
        <p:nvSpPr>
          <p:cNvPr id="115" name="Google Shape;115;p33"/>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Tree>
    <p:extLst>
      <p:ext uri="{BB962C8B-B14F-4D97-AF65-F5344CB8AC3E}">
        <p14:creationId xmlns:p14="http://schemas.microsoft.com/office/powerpoint/2010/main" val="10582174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43"/>
        <p:cNvGrpSpPr/>
        <p:nvPr/>
      </p:nvGrpSpPr>
      <p:grpSpPr>
        <a:xfrm>
          <a:off x="0" y="0"/>
          <a:ext cx="0" cy="0"/>
          <a:chOff x="0" y="0"/>
          <a:chExt cx="0" cy="0"/>
        </a:xfrm>
      </p:grpSpPr>
    </p:spTree>
    <p:extLst>
      <p:ext uri="{BB962C8B-B14F-4D97-AF65-F5344CB8AC3E}">
        <p14:creationId xmlns:p14="http://schemas.microsoft.com/office/powerpoint/2010/main" val="22309762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Reaction - Rocket">
  <p:cSld name="Reaction - Rocket">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5" name="Google Shape;65;p14"/>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66" name="Google Shape;66;p14"/>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7943448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1/2 Split">
  <p:cSld name="1/2 Split">
    <p:spTree>
      <p:nvGrpSpPr>
        <p:cNvPr id="1" name="Shape 166"/>
        <p:cNvGrpSpPr/>
        <p:nvPr/>
      </p:nvGrpSpPr>
      <p:grpSpPr>
        <a:xfrm>
          <a:off x="0" y="0"/>
          <a:ext cx="0" cy="0"/>
          <a:chOff x="0" y="0"/>
          <a:chExt cx="0" cy="0"/>
        </a:xfrm>
      </p:grpSpPr>
      <p:sp>
        <p:nvSpPr>
          <p:cNvPr id="167" name="Google Shape;167;p46"/>
          <p:cNvSpPr txBox="1">
            <a:spLocks noGrp="1"/>
          </p:cNvSpPr>
          <p:nvPr>
            <p:ph type="title"/>
          </p:nvPr>
        </p:nvSpPr>
        <p:spPr>
          <a:xfrm>
            <a:off x="1016000" y="1016000"/>
            <a:ext cx="10160000" cy="11684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2400"/>
              <a:buFont typeface="Helvetica Neue"/>
              <a:buNone/>
              <a:defRPr sz="6400"/>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sp>
        <p:nvSpPr>
          <p:cNvPr id="168" name="Google Shape;168;p46"/>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69" name="Google Shape;169;p46"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0" name="Google Shape;170;p46"/>
          <p:cNvSpPr txBox="1">
            <a:spLocks noGrp="1"/>
          </p:cNvSpPr>
          <p:nvPr>
            <p:ph type="body" idx="1"/>
          </p:nvPr>
        </p:nvSpPr>
        <p:spPr>
          <a:xfrm>
            <a:off x="13208000" y="1016000"/>
            <a:ext cx="10160000" cy="11684000"/>
          </a:xfrm>
          <a:prstGeom prst="rect">
            <a:avLst/>
          </a:prstGeom>
          <a:noFill/>
          <a:ln>
            <a:noFill/>
          </a:ln>
        </p:spPr>
        <p:txBody>
          <a:bodyPr spcFirstLastPara="1" wrap="square" lIns="19050" tIns="19050" rIns="19050" bIns="19050" anchor="ctr" anchorCtr="0">
            <a:noAutofit/>
          </a:bodyPr>
          <a:lstStyle>
            <a:lvl1pPr marL="1219215" lvl="0" indent="-1253082" algn="l" rtl="0">
              <a:lnSpc>
                <a:spcPct val="110000"/>
              </a:lnSpc>
              <a:spcBef>
                <a:spcPts val="0"/>
              </a:spcBef>
              <a:spcAft>
                <a:spcPts val="0"/>
              </a:spcAft>
              <a:buClr>
                <a:srgbClr val="24292E"/>
              </a:buClr>
              <a:buSzPts val="3800"/>
              <a:buFont typeface="Helvetica Neue"/>
              <a:buChar char="•"/>
              <a:defRPr>
                <a:solidFill>
                  <a:srgbClr val="24292E"/>
                </a:solidFill>
              </a:defRPr>
            </a:lvl1pPr>
            <a:lvl2pPr marL="2438430" lvl="1" indent="-880544" algn="l" rtl="0">
              <a:lnSpc>
                <a:spcPct val="110000"/>
              </a:lnSpc>
              <a:spcBef>
                <a:spcPts val="0"/>
              </a:spcBef>
              <a:spcAft>
                <a:spcPts val="0"/>
              </a:spcAft>
              <a:buClr>
                <a:srgbClr val="24292E"/>
              </a:buClr>
              <a:buSzPts val="1600"/>
              <a:buFont typeface="Helvetica Neue"/>
              <a:buChar char="-"/>
              <a:defRPr>
                <a:solidFill>
                  <a:srgbClr val="24292E"/>
                </a:solidFill>
              </a:defRPr>
            </a:lvl2pPr>
            <a:lvl3pPr marL="3657646" lvl="2" indent="-880544" algn="l" rtl="0">
              <a:lnSpc>
                <a:spcPct val="110000"/>
              </a:lnSpc>
              <a:spcBef>
                <a:spcPts val="0"/>
              </a:spcBef>
              <a:spcAft>
                <a:spcPts val="0"/>
              </a:spcAft>
              <a:buClr>
                <a:srgbClr val="24292E"/>
              </a:buClr>
              <a:buSzPts val="1600"/>
              <a:buFont typeface="Helvetica Neue"/>
              <a:buChar char="-"/>
              <a:defRPr>
                <a:solidFill>
                  <a:srgbClr val="24292E"/>
                </a:solidFill>
              </a:defRPr>
            </a:lvl3pPr>
            <a:lvl4pPr marL="4876861" lvl="3" indent="-880544" algn="l" rtl="0">
              <a:lnSpc>
                <a:spcPct val="110000"/>
              </a:lnSpc>
              <a:spcBef>
                <a:spcPts val="0"/>
              </a:spcBef>
              <a:spcAft>
                <a:spcPts val="0"/>
              </a:spcAft>
              <a:buClr>
                <a:srgbClr val="24292E"/>
              </a:buClr>
              <a:buSzPts val="1600"/>
              <a:buFont typeface="Helvetica Neue"/>
              <a:buChar char="-"/>
              <a:defRPr>
                <a:solidFill>
                  <a:srgbClr val="24292E"/>
                </a:solidFill>
              </a:defRPr>
            </a:lvl4pPr>
            <a:lvl5pPr marL="6096076" lvl="4" indent="-880544" algn="l" rtl="0">
              <a:lnSpc>
                <a:spcPct val="110000"/>
              </a:lnSpc>
              <a:spcBef>
                <a:spcPts val="0"/>
              </a:spcBef>
              <a:spcAft>
                <a:spcPts val="0"/>
              </a:spcAft>
              <a:buClr>
                <a:srgbClr val="24292E"/>
              </a:buClr>
              <a:buSzPts val="1600"/>
              <a:buFont typeface="Helvetica Neue"/>
              <a:buChar char="-"/>
              <a:defRPr>
                <a:solidFill>
                  <a:srgbClr val="24292E"/>
                </a:solidFill>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graphicFrame>
        <p:nvGraphicFramePr>
          <p:cNvPr id="171" name="Google Shape;171;p46"/>
          <p:cNvGraphicFramePr/>
          <p:nvPr/>
        </p:nvGraphicFramePr>
        <p:xfrm>
          <a:off x="13442935" y="12838113"/>
          <a:ext cx="9461667" cy="482600"/>
        </p:xfrm>
        <a:graphic>
          <a:graphicData uri="http://schemas.openxmlformats.org/drawingml/2006/table">
            <a:tbl>
              <a:tblPr>
                <a:noFill/>
              </a:tblPr>
              <a:tblGrid>
                <a:gridCol w="9461667">
                  <a:extLst>
                    <a:ext uri="{9D8B030D-6E8A-4147-A177-3AD203B41FA5}">
                      <a16:colId xmlns:a16="http://schemas.microsoft.com/office/drawing/2014/main" val="20000"/>
                    </a:ext>
                  </a:extLst>
                </a:gridCol>
              </a:tblGrid>
              <a:tr h="482600">
                <a:tc>
                  <a:txBody>
                    <a:bodyPr/>
                    <a:lstStyle/>
                    <a:p>
                      <a:pPr marL="0" marR="0" lvl="0" indent="0" algn="r"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GitHub</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2" name="Google Shape;172;p46"/>
          <p:cNvGraphicFramePr/>
          <p:nvPr/>
        </p:nvGraphicFramePr>
        <p:xfrm>
          <a:off x="644083" y="12838113"/>
          <a:ext cx="10582933" cy="482600"/>
        </p:xfrm>
        <a:graphic>
          <a:graphicData uri="http://schemas.openxmlformats.org/drawingml/2006/table">
            <a:tbl>
              <a:tblPr>
                <a:noFill/>
              </a:tblPr>
              <a:tblGrid>
                <a:gridCol w="10582933">
                  <a:extLst>
                    <a:ext uri="{9D8B030D-6E8A-4147-A177-3AD203B41FA5}">
                      <a16:colId xmlns:a16="http://schemas.microsoft.com/office/drawing/2014/main" val="20000"/>
                    </a:ext>
                  </a:extLst>
                </a:gridCol>
              </a:tblGrid>
              <a:tr h="482600">
                <a:tc>
                  <a:txBody>
                    <a:bodyPr/>
                    <a:lstStyle/>
                    <a:p>
                      <a:pPr marL="0" marR="0" lvl="0" indent="0" algn="l"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How GitHub Builds and Deploys Software</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3" name="Google Shape;173;p46"/>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24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24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24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24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24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24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24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24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2400" b="0">
                <a:solidFill>
                  <a:srgbClr val="24292F"/>
                </a:solidFill>
              </a:defRPr>
            </a:lvl9pPr>
          </a:lstStyle>
          <a:p>
            <a:fld id="{00000000-1234-1234-1234-123412341234}" type="slidenum">
              <a:rPr lang="en" smtClean="0"/>
              <a:pPr/>
              <a:t>‹#›</a:t>
            </a:fld>
            <a:endParaRPr lang="en" sz="2933">
              <a:solidFill>
                <a:srgbClr val="000000"/>
              </a:solidFill>
            </a:endParaRPr>
          </a:p>
        </p:txBody>
      </p:sp>
    </p:spTree>
    <p:extLst>
      <p:ext uri="{BB962C8B-B14F-4D97-AF65-F5344CB8AC3E}">
        <p14:creationId xmlns:p14="http://schemas.microsoft.com/office/powerpoint/2010/main" val="17685876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Statement + Label Light">
  <p:cSld name="Statement + Label Light">
    <p:bg>
      <p:bgPr>
        <a:solidFill>
          <a:srgbClr val="FFFFFF"/>
        </a:solidFill>
        <a:effectLst/>
      </p:bgPr>
    </p:bg>
    <p:spTree>
      <p:nvGrpSpPr>
        <p:cNvPr id="1" name="Shape 174"/>
        <p:cNvGrpSpPr/>
        <p:nvPr/>
      </p:nvGrpSpPr>
      <p:grpSpPr>
        <a:xfrm>
          <a:off x="0" y="0"/>
          <a:ext cx="0" cy="0"/>
          <a:chOff x="0" y="0"/>
          <a:chExt cx="0" cy="0"/>
        </a:xfrm>
      </p:grpSpPr>
      <p:sp>
        <p:nvSpPr>
          <p:cNvPr id="175" name="Google Shape;175;p47"/>
          <p:cNvSpPr txBox="1">
            <a:spLocks noGrp="1"/>
          </p:cNvSpPr>
          <p:nvPr>
            <p:ph type="body" idx="1"/>
          </p:nvPr>
        </p:nvSpPr>
        <p:spPr>
          <a:xfrm>
            <a:off x="1016000" y="812800"/>
            <a:ext cx="22352000" cy="635200"/>
          </a:xfrm>
          <a:prstGeom prst="rect">
            <a:avLst/>
          </a:prstGeom>
          <a:noFill/>
          <a:ln>
            <a:noFill/>
          </a:ln>
        </p:spPr>
        <p:txBody>
          <a:bodyPr spcFirstLastPara="1" wrap="square" lIns="19050" tIns="19050" rIns="19050" bIns="19050" anchor="t" anchorCtr="0">
            <a:noAutofit/>
          </a:bodyPr>
          <a:lstStyle>
            <a:lvl1pPr marL="1219215" lvl="0" indent="-846677" algn="l" rtl="0">
              <a:lnSpc>
                <a:spcPct val="100000"/>
              </a:lnSpc>
              <a:spcBef>
                <a:spcPts val="0"/>
              </a:spcBef>
              <a:spcAft>
                <a:spcPts val="0"/>
              </a:spcAft>
              <a:buClr>
                <a:srgbClr val="0366D6"/>
              </a:buClr>
              <a:buSzPts val="1400"/>
              <a:buFont typeface="Arial"/>
              <a:buChar char="•"/>
              <a:defRPr sz="3733" b="1">
                <a:solidFill>
                  <a:srgbClr val="0366D6"/>
                </a:solidFill>
                <a:latin typeface="Arial"/>
                <a:ea typeface="Arial"/>
                <a:cs typeface="Arial"/>
                <a:sym typeface="Arial"/>
              </a:defRPr>
            </a:lvl1pPr>
            <a:lvl2pPr marL="2438430" lvl="1" indent="-846677" algn="l" rtl="0">
              <a:lnSpc>
                <a:spcPct val="100000"/>
              </a:lnSpc>
              <a:spcBef>
                <a:spcPts val="0"/>
              </a:spcBef>
              <a:spcAft>
                <a:spcPts val="0"/>
              </a:spcAft>
              <a:buClr>
                <a:srgbClr val="0366D6"/>
              </a:buClr>
              <a:buSzPts val="1400"/>
              <a:buFont typeface="Arial"/>
              <a:buChar char="-"/>
              <a:defRPr sz="3733" b="1">
                <a:solidFill>
                  <a:srgbClr val="0366D6"/>
                </a:solidFill>
                <a:latin typeface="Arial"/>
                <a:ea typeface="Arial"/>
                <a:cs typeface="Arial"/>
                <a:sym typeface="Arial"/>
              </a:defRPr>
            </a:lvl2pPr>
            <a:lvl3pPr marL="3657646" lvl="2" indent="-846677" algn="l" rtl="0">
              <a:lnSpc>
                <a:spcPct val="100000"/>
              </a:lnSpc>
              <a:spcBef>
                <a:spcPts val="0"/>
              </a:spcBef>
              <a:spcAft>
                <a:spcPts val="0"/>
              </a:spcAft>
              <a:buClr>
                <a:srgbClr val="0366D6"/>
              </a:buClr>
              <a:buSzPts val="1400"/>
              <a:buFont typeface="Arial"/>
              <a:buChar char="-"/>
              <a:defRPr sz="3733" b="1">
                <a:solidFill>
                  <a:srgbClr val="0366D6"/>
                </a:solidFill>
                <a:latin typeface="Arial"/>
                <a:ea typeface="Arial"/>
                <a:cs typeface="Arial"/>
                <a:sym typeface="Arial"/>
              </a:defRPr>
            </a:lvl3pPr>
            <a:lvl4pPr marL="4876861" lvl="3" indent="-846677" algn="l" rtl="0">
              <a:lnSpc>
                <a:spcPct val="100000"/>
              </a:lnSpc>
              <a:spcBef>
                <a:spcPts val="0"/>
              </a:spcBef>
              <a:spcAft>
                <a:spcPts val="0"/>
              </a:spcAft>
              <a:buClr>
                <a:srgbClr val="0366D6"/>
              </a:buClr>
              <a:buSzPts val="1400"/>
              <a:buFont typeface="Arial"/>
              <a:buChar char="-"/>
              <a:defRPr sz="3733" b="1">
                <a:solidFill>
                  <a:srgbClr val="0366D6"/>
                </a:solidFill>
                <a:latin typeface="Arial"/>
                <a:ea typeface="Arial"/>
                <a:cs typeface="Arial"/>
                <a:sym typeface="Arial"/>
              </a:defRPr>
            </a:lvl4pPr>
            <a:lvl5pPr marL="6096076" lvl="4" indent="-846677" algn="l" rtl="0">
              <a:lnSpc>
                <a:spcPct val="100000"/>
              </a:lnSpc>
              <a:spcBef>
                <a:spcPts val="0"/>
              </a:spcBef>
              <a:spcAft>
                <a:spcPts val="0"/>
              </a:spcAft>
              <a:buClr>
                <a:srgbClr val="0366D6"/>
              </a:buClr>
              <a:buSzPts val="1400"/>
              <a:buFont typeface="Arial"/>
              <a:buChar char="-"/>
              <a:defRPr sz="3733" b="1">
                <a:solidFill>
                  <a:srgbClr val="0366D6"/>
                </a:solidFill>
                <a:latin typeface="Arial"/>
                <a:ea typeface="Arial"/>
                <a:cs typeface="Arial"/>
                <a:sym typeface="Arial"/>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pic>
        <p:nvPicPr>
          <p:cNvPr id="176" name="Google Shape;176;p47"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7" name="Google Shape;177;p47"/>
          <p:cNvSpPr txBox="1">
            <a:spLocks noGrp="1"/>
          </p:cNvSpPr>
          <p:nvPr>
            <p:ph type="title"/>
          </p:nvPr>
        </p:nvSpPr>
        <p:spPr>
          <a:xfrm>
            <a:off x="1016000" y="1574800"/>
            <a:ext cx="22352000" cy="105664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24292F"/>
              </a:buClr>
              <a:buSzPts val="2700"/>
              <a:buFont typeface="Helvetica Neue"/>
              <a:buNone/>
              <a:defRPr sz="7200">
                <a:solidFill>
                  <a:srgbClr val="24292F"/>
                </a:solidFill>
              </a:defRPr>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graphicFrame>
        <p:nvGraphicFramePr>
          <p:cNvPr id="178" name="Google Shape;178;p47"/>
          <p:cNvGraphicFramePr/>
          <p:nvPr/>
        </p:nvGraphicFramePr>
        <p:xfrm>
          <a:off x="13442935" y="12838113"/>
          <a:ext cx="9461667" cy="482600"/>
        </p:xfrm>
        <a:graphic>
          <a:graphicData uri="http://schemas.openxmlformats.org/drawingml/2006/table">
            <a:tbl>
              <a:tblPr>
                <a:noFill/>
              </a:tblPr>
              <a:tblGrid>
                <a:gridCol w="9461667">
                  <a:extLst>
                    <a:ext uri="{9D8B030D-6E8A-4147-A177-3AD203B41FA5}">
                      <a16:colId xmlns:a16="http://schemas.microsoft.com/office/drawing/2014/main" val="20000"/>
                    </a:ext>
                  </a:extLst>
                </a:gridCol>
              </a:tblGrid>
              <a:tr h="482600">
                <a:tc>
                  <a:txBody>
                    <a:bodyPr/>
                    <a:lstStyle/>
                    <a:p>
                      <a:pPr marL="0" marR="0" lvl="0" indent="0" algn="r"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GitHub</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9" name="Google Shape;179;p47"/>
          <p:cNvGraphicFramePr/>
          <p:nvPr/>
        </p:nvGraphicFramePr>
        <p:xfrm>
          <a:off x="644083" y="12838113"/>
          <a:ext cx="10582933" cy="482600"/>
        </p:xfrm>
        <a:graphic>
          <a:graphicData uri="http://schemas.openxmlformats.org/drawingml/2006/table">
            <a:tbl>
              <a:tblPr>
                <a:noFill/>
              </a:tblPr>
              <a:tblGrid>
                <a:gridCol w="10582933">
                  <a:extLst>
                    <a:ext uri="{9D8B030D-6E8A-4147-A177-3AD203B41FA5}">
                      <a16:colId xmlns:a16="http://schemas.microsoft.com/office/drawing/2014/main" val="20000"/>
                    </a:ext>
                  </a:extLst>
                </a:gridCol>
              </a:tblGrid>
              <a:tr h="482600">
                <a:tc>
                  <a:txBody>
                    <a:bodyPr/>
                    <a:lstStyle/>
                    <a:p>
                      <a:pPr marL="0" marR="0" lvl="0" indent="0" algn="l"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How GitHub Builds and Deploys Software</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0" name="Google Shape;180;p47"/>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24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24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24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24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24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24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24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24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2400" b="0">
                <a:solidFill>
                  <a:srgbClr val="24292F"/>
                </a:solidFill>
              </a:defRPr>
            </a:lvl9pPr>
          </a:lstStyle>
          <a:p>
            <a:fld id="{00000000-1234-1234-1234-123412341234}" type="slidenum">
              <a:rPr lang="en" smtClean="0"/>
              <a:pPr/>
              <a:t>‹#›</a:t>
            </a:fld>
            <a:endParaRPr lang="en" sz="2933">
              <a:solidFill>
                <a:srgbClr val="000000"/>
              </a:solidFill>
            </a:endParaRPr>
          </a:p>
        </p:txBody>
      </p:sp>
    </p:spTree>
    <p:extLst>
      <p:ext uri="{BB962C8B-B14F-4D97-AF65-F5344CB8AC3E}">
        <p14:creationId xmlns:p14="http://schemas.microsoft.com/office/powerpoint/2010/main" val="33294806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9" name="Google Shape;69;p1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70" name="Google Shape;70;p1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7469003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137"/>
        <p:cNvGrpSpPr/>
        <p:nvPr/>
      </p:nvGrpSpPr>
      <p:grpSpPr>
        <a:xfrm>
          <a:off x="0" y="0"/>
          <a:ext cx="0" cy="0"/>
          <a:chOff x="0" y="0"/>
          <a:chExt cx="0" cy="0"/>
        </a:xfrm>
      </p:grpSpPr>
      <p:sp>
        <p:nvSpPr>
          <p:cNvPr id="138" name="Google Shape;138;p40"/>
          <p:cNvSpPr txBox="1">
            <a:spLocks noGrp="1"/>
          </p:cNvSpPr>
          <p:nvPr>
            <p:ph type="title"/>
          </p:nvPr>
        </p:nvSpPr>
        <p:spPr>
          <a:xfrm>
            <a:off x="1219200" y="609600"/>
            <a:ext cx="21945600" cy="13568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8000">
                <a:solidFill>
                  <a:srgbClr val="24292E"/>
                </a:solidFill>
              </a:defRPr>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3670436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ox Layout 2">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016000" y="609600"/>
            <a:ext cx="22352024" cy="1648384"/>
          </a:xfrm>
          <a:prstGeom prst="rect">
            <a:avLst/>
          </a:prstGeom>
        </p:spPr>
        <p:txBody>
          <a:bodyPr/>
          <a:lstStyle>
            <a:lvl1pPr algn="ctr"/>
          </a:lstStyle>
          <a:p>
            <a:r>
              <a:rPr lang="en-US"/>
              <a:t>Click to edit Master title style</a:t>
            </a:r>
            <a:endParaRPr/>
          </a:p>
        </p:txBody>
      </p:sp>
      <p:sp>
        <p:nvSpPr>
          <p:cNvPr id="106" name="2-3x private repo creation"/>
          <p:cNvSpPr txBox="1">
            <a:spLocks noGrp="1"/>
          </p:cNvSpPr>
          <p:nvPr>
            <p:ph type="body" sz="quarter" idx="14"/>
          </p:nvPr>
        </p:nvSpPr>
        <p:spPr>
          <a:xfrm>
            <a:off x="232843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7" name="Landing on Microsoft Enterprise Agreement"/>
          <p:cNvSpPr txBox="1">
            <a:spLocks noGrp="1"/>
          </p:cNvSpPr>
          <p:nvPr>
            <p:ph type="body" sz="quarter" idx="15"/>
          </p:nvPr>
        </p:nvSpPr>
        <p:spPr>
          <a:xfrm>
            <a:off x="12911565" y="3561714"/>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08" name="vs. 3.0M goal"/>
          <p:cNvSpPr txBox="1">
            <a:spLocks noGrp="1"/>
          </p:cNvSpPr>
          <p:nvPr>
            <p:ph type="body" sz="quarter" idx="16"/>
          </p:nvPr>
        </p:nvSpPr>
        <p:spPr>
          <a:xfrm>
            <a:off x="1291156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9" name="20+ Pioneers"/>
          <p:cNvSpPr txBox="1">
            <a:spLocks noGrp="1"/>
          </p:cNvSpPr>
          <p:nvPr>
            <p:ph type="body" sz="quarter" idx="17"/>
          </p:nvPr>
        </p:nvSpPr>
        <p:spPr>
          <a:xfrm>
            <a:off x="2328434" y="8817467"/>
            <a:ext cx="9144001" cy="1068625"/>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0" name="vs. 3.0M goal"/>
          <p:cNvSpPr txBox="1">
            <a:spLocks noGrp="1"/>
          </p:cNvSpPr>
          <p:nvPr>
            <p:ph type="body" sz="quarter" idx="18"/>
          </p:nvPr>
        </p:nvSpPr>
        <p:spPr>
          <a:xfrm>
            <a:off x="2328435" y="9913559"/>
            <a:ext cx="9144000"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11" name="Bundles offer with Microsoft Visual Studio"/>
          <p:cNvSpPr txBox="1">
            <a:spLocks noGrp="1"/>
          </p:cNvSpPr>
          <p:nvPr>
            <p:ph type="body" sz="quarter" idx="19"/>
          </p:nvPr>
        </p:nvSpPr>
        <p:spPr>
          <a:xfrm>
            <a:off x="12911565" y="7826868"/>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2" name="May Launch"/>
          <p:cNvSpPr txBox="1">
            <a:spLocks noGrp="1"/>
          </p:cNvSpPr>
          <p:nvPr>
            <p:ph type="body" sz="quarter" idx="20"/>
          </p:nvPr>
        </p:nvSpPr>
        <p:spPr>
          <a:xfrm>
            <a:off x="12911564" y="9913559"/>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2C215067-2566-FB4F-B1E7-FA8A6BD7F9F3}"/>
              </a:ext>
            </a:extLst>
          </p:cNvPr>
          <p:cNvSpPr>
            <a:spLocks noGrp="1"/>
          </p:cNvSpPr>
          <p:nvPr>
            <p:ph type="body" sz="quarter" idx="21"/>
          </p:nvPr>
        </p:nvSpPr>
        <p:spPr>
          <a:xfrm>
            <a:off x="2328434" y="3561714"/>
            <a:ext cx="9144001" cy="2047133"/>
          </a:xfrm>
        </p:spPr>
        <p:txBody>
          <a:bodyPr anchor="b">
            <a:noAutofit/>
          </a:bodyPr>
          <a:lstStyle>
            <a:lvl1pPr>
              <a:defRPr sz="6400" b="1"/>
            </a:lvl1pPr>
            <a:lvl2pPr>
              <a:defRPr sz="6400" b="1"/>
            </a:lvl2pPr>
            <a:lvl3pPr>
              <a:defRPr sz="6400" b="1"/>
            </a:lvl3pPr>
            <a:lvl4pPr>
              <a:defRPr sz="6400" b="1"/>
            </a:lvl4pPr>
            <a:lvl5pPr>
              <a:defRPr sz="6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1624B3A-4079-8049-815D-554166B17568}"/>
              </a:ext>
            </a:extLst>
          </p:cNvPr>
          <p:cNvSpPr>
            <a:spLocks noGrp="1"/>
          </p:cNvSpPr>
          <p:nvPr>
            <p:ph type="ftr" sz="quarter" idx="22"/>
          </p:nvPr>
        </p:nvSpPr>
        <p:spPr/>
        <p:txBody>
          <a:bodyPr/>
          <a:lstStyle/>
          <a:p>
            <a:r>
              <a:rPr lang="en-US"/>
              <a:t>GitHub</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1. Section Title - Blue">
  <p:cSld name="1. Section Title - Blue">
    <p:bg>
      <p:bgPr>
        <a:solidFill>
          <a:srgbClr val="1658C5"/>
        </a:solidFill>
        <a:effectLst/>
      </p:bgPr>
    </p:bg>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172617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Bottom">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1016000" y="9715500"/>
            <a:ext cx="22352000" cy="2381250"/>
          </a:xfrm>
          <a:prstGeom prst="rect">
            <a:avLst/>
          </a:prstGeom>
        </p:spPr>
        <p:txBody>
          <a:bodyPr lIns="0" tIns="0" rIns="0" bIns="0" anchor="b"/>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8BFDE061-2CAD-5447-A656-426F508AFB7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_Title + Body">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22352000"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C68A7E90-15F2-0648-9069-0C0CBD9BCCA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2-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10164065"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13203936" y="3556000"/>
            <a:ext cx="10198608"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2A162D09-B87E-644E-8CD7-8C7235C24F22}"/>
              </a:ext>
            </a:extLst>
          </p:cNvPr>
          <p:cNvSpPr>
            <a:spLocks noGrp="1"/>
          </p:cNvSpPr>
          <p:nvPr>
            <p:ph type="ftr" sz="quarter" idx="11"/>
          </p:nvPr>
        </p:nvSpPr>
        <p:spPr/>
        <p:txBody>
          <a:bodyPr/>
          <a:lstStyle/>
          <a:p>
            <a:r>
              <a:rPr lang="en-US"/>
              <a:t>GitHub</a:t>
            </a:r>
          </a:p>
        </p:txBody>
      </p:sp>
    </p:spTree>
    <p:extLst>
      <p:ext uri="{BB962C8B-B14F-4D97-AF65-F5344CB8AC3E}">
        <p14:creationId xmlns:p14="http://schemas.microsoft.com/office/powerpoint/2010/main" val="232593430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3-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52577"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8750808"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Body Level One…">
            <a:extLst>
              <a:ext uri="{FF2B5EF4-FFF2-40B4-BE49-F238E27FC236}">
                <a16:creationId xmlns:a16="http://schemas.microsoft.com/office/drawing/2014/main" id="{2ED7654A-4221-1347-A165-D808AD8E5978}"/>
              </a:ext>
            </a:extLst>
          </p:cNvPr>
          <p:cNvSpPr txBox="1">
            <a:spLocks noGrp="1"/>
          </p:cNvSpPr>
          <p:nvPr>
            <p:ph type="body" idx="11"/>
          </p:nvPr>
        </p:nvSpPr>
        <p:spPr>
          <a:xfrm>
            <a:off x="16449040"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932CF18-47D3-A44E-9711-0356F13A687D}"/>
              </a:ext>
            </a:extLst>
          </p:cNvPr>
          <p:cNvSpPr>
            <a:spLocks noGrp="1"/>
          </p:cNvSpPr>
          <p:nvPr>
            <p:ph type="ftr" sz="quarter" idx="12"/>
          </p:nvPr>
        </p:nvSpPr>
        <p:spPr/>
        <p:txBody>
          <a:bodyPr/>
          <a:lstStyle/>
          <a:p>
            <a:r>
              <a:rPr lang="en-US"/>
              <a:t>GitHub</a:t>
            </a:r>
          </a:p>
        </p:txBody>
      </p:sp>
    </p:spTree>
    <p:extLst>
      <p:ext uri="{BB962C8B-B14F-4D97-AF65-F5344CB8AC3E}">
        <p14:creationId xmlns:p14="http://schemas.microsoft.com/office/powerpoint/2010/main" val="926088774"/>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609600"/>
            <a:ext cx="22352024" cy="1651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graphicFrame>
        <p:nvGraphicFramePr>
          <p:cNvPr id="4"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6" name="Body Level One…"/>
          <p:cNvSpPr txBox="1">
            <a:spLocks noGrp="1"/>
          </p:cNvSpPr>
          <p:nvPr>
            <p:ph type="body" idx="1"/>
          </p:nvPr>
        </p:nvSpPr>
        <p:spPr>
          <a:xfrm>
            <a:off x="1016000" y="3107332"/>
            <a:ext cx="22352000" cy="9283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7">
            <a:extLst>
              <a:ext uri="{FF2B5EF4-FFF2-40B4-BE49-F238E27FC236}">
                <a16:creationId xmlns:a16="http://schemas.microsoft.com/office/drawing/2014/main" id="{9C1B75F0-0BE7-6C41-860C-524EDF10A479}"/>
              </a:ext>
            </a:extLst>
          </p:cNvPr>
          <p:cNvPicPr>
            <a:picLocks noChangeAspect="1"/>
          </p:cNvPicPr>
          <p:nvPr userDrawn="1"/>
        </p:nvPicPr>
        <p:blipFill>
          <a:blip r:embed="rId52"/>
          <a:stretch>
            <a:fillRect/>
          </a:stretch>
        </p:blipFill>
        <p:spPr>
          <a:xfrm>
            <a:off x="23113998" y="12840806"/>
            <a:ext cx="508001" cy="492607"/>
          </a:xfrm>
          <a:prstGeom prst="rect">
            <a:avLst/>
          </a:prstGeom>
        </p:spPr>
      </p:pic>
      <p:sp>
        <p:nvSpPr>
          <p:cNvPr id="5" name="Footer Placeholder 4">
            <a:extLst>
              <a:ext uri="{FF2B5EF4-FFF2-40B4-BE49-F238E27FC236}">
                <a16:creationId xmlns:a16="http://schemas.microsoft.com/office/drawing/2014/main" id="{E3DF9659-6509-F343-810B-ADE90E088592}"/>
              </a:ext>
            </a:extLst>
          </p:cNvPr>
          <p:cNvSpPr>
            <a:spLocks noGrp="1"/>
          </p:cNvSpPr>
          <p:nvPr>
            <p:ph type="ftr" sz="quarter" idx="3"/>
          </p:nvPr>
        </p:nvSpPr>
        <p:spPr>
          <a:xfrm>
            <a:off x="21523569" y="12887698"/>
            <a:ext cx="1427872" cy="492607"/>
          </a:xfrm>
          <a:prstGeom prst="rect">
            <a:avLst/>
          </a:prstGeom>
        </p:spPr>
        <p:txBody>
          <a:bodyPr vert="horz" lIns="91440" tIns="45720" rIns="91440" bIns="45720" rtlCol="0" anchor="ctr"/>
          <a:lstStyle>
            <a:lvl1pPr algn="r">
              <a:defRPr sz="2400">
                <a:solidFill>
                  <a:srgbClr val="56606A"/>
                </a:solidFill>
              </a:defRPr>
            </a:lvl1pPr>
          </a:lstStyle>
          <a:p>
            <a:r>
              <a:rPr lang="en-US"/>
              <a:t>GitHub</a:t>
            </a:r>
          </a:p>
        </p:txBody>
      </p:sp>
    </p:spTree>
  </p:cSld>
  <p:clrMap bg1="dk1" tx1="lt1" bg2="dk2" tx2="lt2" accent1="accent1" accent2="accent2" accent3="accent3" accent4="accent4" accent5="accent5" accent6="accent6" hlink="hlink" folHlink="folHlink"/>
  <p:sldLayoutIdLst>
    <p:sldLayoutId id="2147483707" r:id="rId1"/>
    <p:sldLayoutId id="2147483650" r:id="rId2"/>
    <p:sldLayoutId id="2147483652" r:id="rId3"/>
    <p:sldLayoutId id="2147483653" r:id="rId4"/>
    <p:sldLayoutId id="2147483656" r:id="rId5"/>
    <p:sldLayoutId id="2147483659" r:id="rId6"/>
    <p:sldLayoutId id="2147483660" r:id="rId7"/>
    <p:sldLayoutId id="2147483708" r:id="rId8"/>
    <p:sldLayoutId id="2147483709" r:id="rId9"/>
    <p:sldLayoutId id="2147483662" r:id="rId10"/>
    <p:sldLayoutId id="2147483663" r:id="rId11"/>
    <p:sldLayoutId id="2147483670" r:id="rId12"/>
    <p:sldLayoutId id="2147483671" r:id="rId13"/>
    <p:sldLayoutId id="2147483672" r:id="rId14"/>
    <p:sldLayoutId id="2147483673" r:id="rId15"/>
    <p:sldLayoutId id="2147483675" r:id="rId16"/>
    <p:sldLayoutId id="2147483676" r:id="rId17"/>
    <p:sldLayoutId id="2147483677" r:id="rId18"/>
    <p:sldLayoutId id="2147483678" r:id="rId19"/>
    <p:sldLayoutId id="2147483680" r:id="rId20"/>
    <p:sldLayoutId id="2147483681" r:id="rId21"/>
    <p:sldLayoutId id="2147483682" r:id="rId22"/>
    <p:sldLayoutId id="2147483684" r:id="rId23"/>
    <p:sldLayoutId id="2147483685" r:id="rId24"/>
    <p:sldLayoutId id="2147483711" r:id="rId25"/>
    <p:sldLayoutId id="2147483710" r:id="rId26"/>
    <p:sldLayoutId id="2147483687" r:id="rId27"/>
    <p:sldLayoutId id="2147483688" r:id="rId28"/>
    <p:sldLayoutId id="2147483690" r:id="rId29"/>
    <p:sldLayoutId id="2147483691" r:id="rId30"/>
    <p:sldLayoutId id="2147483692" r:id="rId31"/>
    <p:sldLayoutId id="2147483693" r:id="rId32"/>
    <p:sldLayoutId id="2147483695" r:id="rId33"/>
    <p:sldLayoutId id="2147483697" r:id="rId34"/>
    <p:sldLayoutId id="2147483698" r:id="rId35"/>
    <p:sldLayoutId id="2147483702" r:id="rId36"/>
    <p:sldLayoutId id="2147483703" r:id="rId37"/>
    <p:sldLayoutId id="2147483704" r:id="rId38"/>
    <p:sldLayoutId id="2147483705" r:id="rId39"/>
    <p:sldLayoutId id="2147483706" r:id="rId40"/>
    <p:sldLayoutId id="2147483712" r:id="rId41"/>
    <p:sldLayoutId id="2147483713" r:id="rId42"/>
    <p:sldLayoutId id="2147483721" r:id="rId43"/>
    <p:sldLayoutId id="2147483714" r:id="rId44"/>
    <p:sldLayoutId id="2147483717" r:id="rId45"/>
    <p:sldLayoutId id="2147483718" r:id="rId46"/>
    <p:sldLayoutId id="2147483719" r:id="rId47"/>
    <p:sldLayoutId id="2147483716" r:id="rId48"/>
    <p:sldLayoutId id="2147483722" r:id="rId49"/>
    <p:sldLayoutId id="2147483723" r:id="rId50"/>
  </p:sldLayoutIdLst>
  <p:transition spd="med"/>
  <p:hf sldNum="0" hdr="0" dt="0"/>
  <p:txStyles>
    <p:title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p:titleStyle>
    <p:body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cs.github.com/en/github/setting-up-and-managing-organizations-and-teams/managing-membership-in-your-organization" TargetMode="External"/><Relationship Id="rId3" Type="http://schemas.openxmlformats.org/officeDocument/2006/relationships/hyperlink" Target="https://docs.github.com/en/github/setting-up-and-managing-organizations-and-teams" TargetMode="External"/><Relationship Id="rId7" Type="http://schemas.openxmlformats.org/officeDocument/2006/relationships/hyperlink" Target="https://help.github.com/en/github/setting-up-and-managing-organizations-and-teams/managing-team-synchronization-for-your-organization" TargetMode="External"/><Relationship Id="rId12" Type="http://schemas.openxmlformats.org/officeDocument/2006/relationships/hyperlink" Target="https://docs.github.com/en/github/setting-up-and-managing-organizations-and-teams/giving-team-maintainer-permissions-to-an-organization-member"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docs.microsoft.com/en-us/azure/active-directory/saas-apps/github-tutorial" TargetMode="External"/><Relationship Id="rId11" Type="http://schemas.openxmlformats.org/officeDocument/2006/relationships/hyperlink" Target="https://docs.github.com/en/github/setting-up-and-managing-organizations-and-teams/managing-access-to-your-organizations-repositories" TargetMode="External"/><Relationship Id="rId5" Type="http://schemas.openxmlformats.org/officeDocument/2006/relationships/hyperlink" Target="https://docs.github.com/en/github/setting-up-and-managing-organizations-and-teams/keeping-your-organization-secure" TargetMode="External"/><Relationship Id="rId10" Type="http://schemas.openxmlformats.org/officeDocument/2006/relationships/hyperlink" Target="https://docs.github.com/en/github/setting-up-and-managing-organizations-and-teams/organizing-members-into-teams" TargetMode="External"/><Relationship Id="rId4" Type="http://schemas.openxmlformats.org/officeDocument/2006/relationships/hyperlink" Target="https://docs.github.com/en/github/setting-up-and-managing-your-enterprise/about-enterprise-accounts" TargetMode="External"/><Relationship Id="rId9" Type="http://schemas.openxmlformats.org/officeDocument/2006/relationships/hyperlink" Target="https://docs.github.com/en/github/setting-up-and-managing-organizations-and-teams/managing-peoples-access-to-your-organization-with-role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a:xfrm>
            <a:off x="1123696" y="2439194"/>
            <a:ext cx="7627111" cy="12277558"/>
          </a:xfrm>
        </p:spPr>
        <p:txBody>
          <a:bodyPr>
            <a:normAutofit/>
          </a:bodyPr>
          <a:lstStyle/>
          <a:p>
            <a:pPr algn="l"/>
            <a:r>
              <a:rPr lang="en-DE" b="1"/>
              <a:t>Resources:</a:t>
            </a:r>
            <a:endParaRPr lang="en-US"/>
          </a:p>
          <a:p>
            <a:pPr marL="457200" indent="-457200" algn="l">
              <a:buFont typeface="Arial" panose="020B0604020202020204" pitchFamily="34" charset="0"/>
              <a:buChar char="•"/>
            </a:pPr>
            <a:r>
              <a:rPr lang="en-DE" sz="2800">
                <a:hlinkClick r:id="rId3"/>
              </a:rPr>
              <a:t>Docs: Setting up and managing teams and organizations</a:t>
            </a:r>
            <a:endParaRPr lang="en-DE" sz="2800"/>
          </a:p>
          <a:p>
            <a:pPr marL="457200" indent="-457200" algn="l">
              <a:buFont typeface="Arial" panose="020B0604020202020204" pitchFamily="34" charset="0"/>
              <a:buChar char="•"/>
            </a:pPr>
            <a:r>
              <a:rPr lang="en-DE" sz="2800">
                <a:hlinkClick r:id="rId4"/>
              </a:rPr>
              <a:t>Docs: About Enterprise accounts</a:t>
            </a:r>
            <a:endParaRPr lang="en-DE" sz="2800"/>
          </a:p>
          <a:p>
            <a:pPr marL="457200" indent="-457200" algn="l">
              <a:buFont typeface="Arial" panose="020B0604020202020204" pitchFamily="34" charset="0"/>
              <a:buChar char="•"/>
            </a:pPr>
            <a:r>
              <a:rPr lang="en-DE" sz="2800">
                <a:hlinkClick r:id="rId5"/>
              </a:rPr>
              <a:t>Docs: Keeping your organization secure</a:t>
            </a:r>
            <a:endParaRPr lang="en-DE" sz="2800"/>
          </a:p>
          <a:p>
            <a:pPr marL="457200" indent="-457200" algn="l">
              <a:buFont typeface="Arial" panose="020B0604020202020204" pitchFamily="34" charset="0"/>
              <a:buChar char="•"/>
            </a:pPr>
            <a:r>
              <a:rPr lang="en-DE" sz="2800">
                <a:hlinkClick r:id="rId6"/>
              </a:rPr>
              <a:t>Microsoft docs: Azure AD &amp; GitHub tutorial</a:t>
            </a:r>
            <a:endParaRPr lang="en-DE" sz="2800"/>
          </a:p>
          <a:p>
            <a:pPr marL="457200" indent="-457200" algn="l">
              <a:buFont typeface="Arial" panose="020B0604020202020204" pitchFamily="34" charset="0"/>
              <a:buChar char="•"/>
            </a:pPr>
            <a:r>
              <a:rPr lang="en-DE" sz="2800">
                <a:hlinkClick r:id="rId7"/>
              </a:rPr>
              <a:t>Docs: Managing team sync for your organization</a:t>
            </a:r>
            <a:endParaRPr lang="en-DE" sz="2800"/>
          </a:p>
          <a:p>
            <a:pPr marL="457200" indent="-457200" algn="l">
              <a:buFont typeface="Arial" panose="020B0604020202020204" pitchFamily="34" charset="0"/>
              <a:buChar char="•"/>
            </a:pPr>
            <a:r>
              <a:rPr lang="en-DE" sz="2800">
                <a:hlinkClick r:id="rId8"/>
              </a:rPr>
              <a:t>Docs: Managing membership in your organization</a:t>
            </a:r>
            <a:endParaRPr lang="en-DE" sz="2800"/>
          </a:p>
          <a:p>
            <a:pPr marL="457200" indent="-457200" algn="l">
              <a:buFont typeface="Arial" panose="020B0604020202020204" pitchFamily="34" charset="0"/>
              <a:buChar char="•"/>
            </a:pPr>
            <a:r>
              <a:rPr lang="en-DE" sz="2800">
                <a:hlinkClick r:id="rId9"/>
              </a:rPr>
              <a:t>Docs: Managing people’s access to your organization with roles</a:t>
            </a:r>
            <a:endParaRPr lang="en-DE" sz="2800"/>
          </a:p>
          <a:p>
            <a:pPr marL="457200" indent="-457200" algn="l">
              <a:buFont typeface="Arial" panose="020B0604020202020204" pitchFamily="34" charset="0"/>
              <a:buChar char="•"/>
            </a:pPr>
            <a:r>
              <a:rPr lang="en-DE" sz="2800">
                <a:hlinkClick r:id="rId10"/>
              </a:rPr>
              <a:t>Docs: Organization members into teams</a:t>
            </a:r>
            <a:endParaRPr lang="en-DE" sz="2800"/>
          </a:p>
          <a:p>
            <a:pPr marL="457200" indent="-457200" algn="l">
              <a:buFont typeface="Arial" panose="020B0604020202020204" pitchFamily="34" charset="0"/>
              <a:buChar char="•"/>
            </a:pPr>
            <a:r>
              <a:rPr lang="en-DE" sz="2800">
                <a:hlinkClick r:id="rId11"/>
              </a:rPr>
              <a:t>Docs: Managing access to your organization’s repositories</a:t>
            </a:r>
            <a:endParaRPr lang="en-DE" sz="2800"/>
          </a:p>
          <a:p>
            <a:pPr marL="457200" indent="-457200" algn="l">
              <a:buFont typeface="Arial" panose="020B0604020202020204" pitchFamily="34" charset="0"/>
              <a:buChar char="•"/>
            </a:pPr>
            <a:r>
              <a:rPr lang="en-DE" sz="2800">
                <a:hlinkClick r:id="rId12"/>
              </a:rPr>
              <a:t>Docs: Giving team maintainer permission to an org member</a:t>
            </a:r>
            <a:endParaRPr lang="en-DE"/>
          </a:p>
          <a:p>
            <a:pPr algn="l"/>
            <a:endParaRPr lang="en-DE"/>
          </a:p>
          <a:p>
            <a:pPr algn="l"/>
            <a:endParaRPr lang="en-DE" b="1"/>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lstStyle/>
          <a:p>
            <a:r>
              <a:rPr lang="en-DE"/>
              <a:t>Presenter notes</a:t>
            </a:r>
          </a:p>
        </p:txBody>
      </p:sp>
      <p:sp>
        <p:nvSpPr>
          <p:cNvPr id="4" name="Text Placeholder 3">
            <a:extLst>
              <a:ext uri="{FF2B5EF4-FFF2-40B4-BE49-F238E27FC236}">
                <a16:creationId xmlns:a16="http://schemas.microsoft.com/office/drawing/2014/main" id="{2E6294AD-5E81-DC4C-AF5A-8F28F6B911A4}"/>
              </a:ext>
            </a:extLst>
          </p:cNvPr>
          <p:cNvSpPr>
            <a:spLocks noGrp="1"/>
          </p:cNvSpPr>
          <p:nvPr>
            <p:ph type="body" idx="10"/>
          </p:nvPr>
        </p:nvSpPr>
        <p:spPr>
          <a:xfrm>
            <a:off x="9200848" y="2395160"/>
            <a:ext cx="6811264" cy="10676965"/>
          </a:xfrm>
        </p:spPr>
        <p:txBody>
          <a:bodyPr/>
          <a:lstStyle/>
          <a:p>
            <a:pPr algn="l"/>
            <a:r>
              <a:rPr lang="en-DE" b="1" dirty="0"/>
              <a:t>Demo prep:</a:t>
            </a:r>
          </a:p>
          <a:p>
            <a:pPr marL="685800" indent="-685800" algn="l">
              <a:buFont typeface="Arial" panose="020B0604020202020204" pitchFamily="34" charset="0"/>
              <a:buChar char="•"/>
            </a:pPr>
            <a:r>
              <a:rPr lang="en-DE"/>
              <a:t>See 03_team-and-org-UI-walkthrough.docx</a:t>
            </a:r>
          </a:p>
        </p:txBody>
      </p:sp>
      <p:sp>
        <p:nvSpPr>
          <p:cNvPr id="5" name="Text Placeholder 4">
            <a:extLst>
              <a:ext uri="{FF2B5EF4-FFF2-40B4-BE49-F238E27FC236}">
                <a16:creationId xmlns:a16="http://schemas.microsoft.com/office/drawing/2014/main" id="{28C7B76F-C83F-0F49-8A43-1C95BE1C8D5C}"/>
              </a:ext>
            </a:extLst>
          </p:cNvPr>
          <p:cNvSpPr>
            <a:spLocks noGrp="1"/>
          </p:cNvSpPr>
          <p:nvPr>
            <p:ph type="body" idx="11"/>
          </p:nvPr>
        </p:nvSpPr>
        <p:spPr>
          <a:xfrm>
            <a:off x="16449040" y="2377231"/>
            <a:ext cx="6811264" cy="10835534"/>
          </a:xfrm>
        </p:spPr>
        <p:txBody>
          <a:bodyPr/>
          <a:lstStyle/>
          <a:p>
            <a:pPr algn="l"/>
            <a:r>
              <a:rPr lang="en-DE" b="1"/>
              <a:t>FAQ:</a:t>
            </a:r>
          </a:p>
          <a:p>
            <a:pPr algn="l"/>
            <a:endParaRPr lang="en-DE"/>
          </a:p>
          <a:p>
            <a:pPr algn="l"/>
            <a:r>
              <a:rPr lang="en-DE"/>
              <a:t>On several slides, between sections</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a:t>Customer stories:</a:t>
            </a:r>
          </a:p>
          <a:p>
            <a:pPr algn="l"/>
            <a:r>
              <a:rPr lang="en-DE"/>
              <a:t>N/A</a:t>
            </a:r>
          </a:p>
        </p:txBody>
      </p:sp>
      <p:sp>
        <p:nvSpPr>
          <p:cNvPr id="9" name="TextBox 8">
            <a:extLst>
              <a:ext uri="{FF2B5EF4-FFF2-40B4-BE49-F238E27FC236}">
                <a16:creationId xmlns:a16="http://schemas.microsoft.com/office/drawing/2014/main" id="{BA324207-6E62-C740-A5CA-100F7C7B1FD7}"/>
              </a:ext>
            </a:extLst>
          </p:cNvPr>
          <p:cNvSpPr txBox="1"/>
          <p:nvPr/>
        </p:nvSpPr>
        <p:spPr>
          <a:xfrm>
            <a:off x="5014452" y="3889744"/>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8" name="TextBox 7">
            <a:extLst>
              <a:ext uri="{FF2B5EF4-FFF2-40B4-BE49-F238E27FC236}">
                <a16:creationId xmlns:a16="http://schemas.microsoft.com/office/drawing/2014/main" id="{6C593647-BD02-F348-8A76-707C7D4031FF}"/>
              </a:ext>
            </a:extLst>
          </p:cNvPr>
          <p:cNvSpPr txBox="1"/>
          <p:nvPr/>
        </p:nvSpPr>
        <p:spPr>
          <a:xfrm>
            <a:off x="5151863" y="2660232"/>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10" name="Rectangle 9">
            <a:extLst>
              <a:ext uri="{FF2B5EF4-FFF2-40B4-BE49-F238E27FC236}">
                <a16:creationId xmlns:a16="http://schemas.microsoft.com/office/drawing/2014/main" id="{2418D7CB-3197-A648-A604-D46D4EE95988}"/>
              </a:ext>
            </a:extLst>
          </p:cNvPr>
          <p:cNvSpPr/>
          <p:nvPr/>
        </p:nvSpPr>
        <p:spPr>
          <a:xfrm>
            <a:off x="16449040" y="10341290"/>
            <a:ext cx="5732660" cy="923330"/>
          </a:xfrm>
          <a:prstGeom prst="rect">
            <a:avLst/>
          </a:prstGeom>
        </p:spPr>
        <p:txBody>
          <a:bodyPr wrap="none">
            <a:spAutoFit/>
          </a:bodyPr>
          <a:lstStyle/>
          <a:p>
            <a:r>
              <a:rPr lang="en-DE" sz="5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Expected timing:</a:t>
            </a:r>
          </a:p>
        </p:txBody>
      </p:sp>
    </p:spTree>
    <p:extLst>
      <p:ext uri="{BB962C8B-B14F-4D97-AF65-F5344CB8AC3E}">
        <p14:creationId xmlns:p14="http://schemas.microsoft.com/office/powerpoint/2010/main" val="117786497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08"/>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Account Types</a:t>
            </a:r>
          </a:p>
        </p:txBody>
      </p:sp>
      <p:sp>
        <p:nvSpPr>
          <p:cNvPr id="588" name="Google Shape;588;p108"/>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762000" indent="-762000"/>
            <a:endParaRPr lang="en"/>
          </a:p>
          <a:p>
            <a:pPr>
              <a:spcBef>
                <a:spcPts val="1067"/>
              </a:spcBef>
            </a:pPr>
            <a:endParaRPr lang="en" sz="3700"/>
          </a:p>
        </p:txBody>
      </p:sp>
      <p:sp>
        <p:nvSpPr>
          <p:cNvPr id="3" name="Google Shape;723;p117">
            <a:extLst>
              <a:ext uri="{FF2B5EF4-FFF2-40B4-BE49-F238E27FC236}">
                <a16:creationId xmlns:a16="http://schemas.microsoft.com/office/drawing/2014/main" id="{F4A218B9-9C5D-4DF5-818B-BEC8AFAA30D3}"/>
              </a:ext>
            </a:extLst>
          </p:cNvPr>
          <p:cNvSpPr txBox="1">
            <a:spLocks/>
          </p:cNvSpPr>
          <p:nvPr/>
        </p:nvSpPr>
        <p:spPr>
          <a:xfrm>
            <a:off x="13360400" y="1168400"/>
            <a:ext cx="10160000" cy="11684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ctr" anchorCtr="0">
            <a:noAutofit/>
          </a:bodyPr>
          <a:lstStyle>
            <a:lvl1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1pPr>
            <a:lvl2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2pPr>
            <a:lvl3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3pPr>
            <a:lvl4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4pPr>
            <a:lvl5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r>
              <a:rPr lang="en" b="1">
                <a:highlight>
                  <a:srgbClr val="FFFFFF"/>
                </a:highlight>
                <a:ea typeface="+mn-lt"/>
                <a:cs typeface="+mn-lt"/>
                <a:sym typeface="Arial"/>
              </a:rPr>
              <a:t>Enterprise accounts </a:t>
            </a:r>
            <a:r>
              <a:rPr lang="en">
                <a:highlight>
                  <a:srgbClr val="FFFFFF"/>
                </a:highlight>
                <a:ea typeface="+mn-lt"/>
                <a:cs typeface="+mn-lt"/>
                <a:sym typeface="Arial"/>
              </a:rPr>
              <a:t>enable collaboration between your organizations</a:t>
            </a:r>
            <a:endParaRPr lang="en"/>
          </a:p>
          <a:p>
            <a:endParaRPr lang="en"/>
          </a:p>
          <a:p>
            <a:pPr>
              <a:spcBef>
                <a:spcPts val="1067"/>
              </a:spcBef>
            </a:pPr>
            <a:r>
              <a:rPr lang="en" b="1">
                <a:highlight>
                  <a:srgbClr val="FFFFFF"/>
                </a:highlight>
                <a:ea typeface="+mn-lt"/>
                <a:cs typeface="+mn-lt"/>
                <a:sym typeface="Arial"/>
              </a:rPr>
              <a:t>Organization accounts</a:t>
            </a:r>
            <a:r>
              <a:rPr lang="en">
                <a:highlight>
                  <a:srgbClr val="FFFFFF"/>
                </a:highlight>
                <a:ea typeface="+mn-lt"/>
                <a:cs typeface="+mn-lt"/>
                <a:sym typeface="Arial"/>
              </a:rPr>
              <a:t> allow businesses and organizations to collaborate across projects. </a:t>
            </a:r>
            <a:endParaRPr lang="en"/>
          </a:p>
        </p:txBody>
      </p:sp>
    </p:spTree>
    <p:extLst>
      <p:ext uri="{BB962C8B-B14F-4D97-AF65-F5344CB8AC3E}">
        <p14:creationId xmlns:p14="http://schemas.microsoft.com/office/powerpoint/2010/main" val="30252740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2" name="Group 1">
            <a:extLst>
              <a:ext uri="{FF2B5EF4-FFF2-40B4-BE49-F238E27FC236}">
                <a16:creationId xmlns:a16="http://schemas.microsoft.com/office/drawing/2014/main" id="{205AB821-E645-49CF-A797-B787AAE6204D}"/>
              </a:ext>
            </a:extLst>
          </p:cNvPr>
          <p:cNvGrpSpPr/>
          <p:nvPr/>
        </p:nvGrpSpPr>
        <p:grpSpPr>
          <a:xfrm>
            <a:off x="1011430" y="1369119"/>
            <a:ext cx="22358400" cy="10658400"/>
            <a:chOff x="1082867" y="2654994"/>
            <a:chExt cx="22358400" cy="10658400"/>
          </a:xfrm>
        </p:grpSpPr>
        <p:sp>
          <p:nvSpPr>
            <p:cNvPr id="593" name="Google Shape;593;p109"/>
            <p:cNvSpPr txBox="1"/>
            <p:nvPr/>
          </p:nvSpPr>
          <p:spPr>
            <a:xfrm>
              <a:off x="2095533" y="2714600"/>
              <a:ext cx="2548000" cy="2581600"/>
            </a:xfrm>
            <a:prstGeom prst="rect">
              <a:avLst/>
            </a:prstGeom>
            <a:noFill/>
            <a:ln>
              <a:noFill/>
            </a:ln>
          </p:spPr>
          <p:txBody>
            <a:bodyPr spcFirstLastPara="1" wrap="square" lIns="243800" tIns="243800" rIns="243800" bIns="243800" anchor="t" anchorCtr="0">
              <a:noAutofit/>
            </a:bodyPr>
            <a:lstStyle/>
            <a:p>
              <a:endParaRPr sz="9600">
                <a:latin typeface="Helvetica Neue"/>
                <a:ea typeface="Helvetica Neue"/>
                <a:cs typeface="Helvetica Neue"/>
                <a:sym typeface="Helvetica Neue"/>
              </a:endParaRPr>
            </a:p>
          </p:txBody>
        </p:sp>
        <p:sp>
          <p:nvSpPr>
            <p:cNvPr id="594" name="Google Shape;594;p109"/>
            <p:cNvSpPr/>
            <p:nvPr/>
          </p:nvSpPr>
          <p:spPr>
            <a:xfrm>
              <a:off x="1082867" y="2654994"/>
              <a:ext cx="22358400" cy="106584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4000">
                  <a:solidFill>
                    <a:srgbClr val="FFFFFF"/>
                  </a:solidFill>
                  <a:latin typeface="Helvetica Neue"/>
                </a:rPr>
                <a:t>Enterprise Account</a:t>
              </a:r>
              <a:endParaRPr lang="en-US" sz="4000">
                <a:solidFill>
                  <a:srgbClr val="FFFFFF"/>
                </a:solidFill>
                <a:latin typeface="Helvetica Neue"/>
              </a:endParaRPr>
            </a:p>
          </p:txBody>
        </p:sp>
        <p:sp>
          <p:nvSpPr>
            <p:cNvPr id="596" name="Google Shape;596;p109"/>
            <p:cNvSpPr/>
            <p:nvPr/>
          </p:nvSpPr>
          <p:spPr>
            <a:xfrm>
              <a:off x="1804733" y="4291267"/>
              <a:ext cx="7960800" cy="8542400"/>
            </a:xfrm>
            <a:prstGeom prst="roundRect">
              <a:avLst>
                <a:gd name="adj" fmla="val 16667"/>
              </a:avLst>
            </a:prstGeom>
            <a:solidFill>
              <a:srgbClr val="0B5394"/>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4000">
                  <a:solidFill>
                    <a:srgbClr val="FFFFFF"/>
                  </a:solidFill>
                  <a:latin typeface="Helvetica Neue"/>
                </a:rPr>
                <a:t>Cloud (github.com)</a:t>
              </a:r>
              <a:endParaRPr lang="en-US" sz="4000">
                <a:solidFill>
                  <a:srgbClr val="FFFFFF"/>
                </a:solidFill>
                <a:latin typeface="Helvetica Neue"/>
              </a:endParaRPr>
            </a:p>
          </p:txBody>
        </p:sp>
        <p:sp>
          <p:nvSpPr>
            <p:cNvPr id="597" name="Google Shape;597;p109"/>
            <p:cNvSpPr/>
            <p:nvPr/>
          </p:nvSpPr>
          <p:spPr>
            <a:xfrm>
              <a:off x="14764067" y="4291267"/>
              <a:ext cx="7960800" cy="8542400"/>
            </a:xfrm>
            <a:prstGeom prst="roundRect">
              <a:avLst>
                <a:gd name="adj" fmla="val 16667"/>
              </a:avLst>
            </a:prstGeom>
            <a:solidFill>
              <a:srgbClr val="0B5394"/>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4000">
                  <a:solidFill>
                    <a:srgbClr val="FFFFFF"/>
                  </a:solidFill>
                  <a:latin typeface="Helvetica Neue"/>
                </a:rPr>
                <a:t>Server (self-hosted)</a:t>
              </a:r>
              <a:endParaRPr lang="en-US" sz="4000">
                <a:solidFill>
                  <a:srgbClr val="FFFFFF"/>
                </a:solidFill>
                <a:latin typeface="Helvetica Neue"/>
              </a:endParaRPr>
            </a:p>
          </p:txBody>
        </p:sp>
        <p:sp>
          <p:nvSpPr>
            <p:cNvPr id="598" name="Google Shape;598;p109"/>
            <p:cNvSpPr/>
            <p:nvPr/>
          </p:nvSpPr>
          <p:spPr>
            <a:xfrm>
              <a:off x="10018800" y="6651867"/>
              <a:ext cx="4492000" cy="1599200"/>
            </a:xfrm>
            <a:prstGeom prst="leftRightArrow">
              <a:avLst>
                <a:gd name="adj1" fmla="val 50000"/>
                <a:gd name="adj2" fmla="val 50000"/>
              </a:avLst>
            </a:prstGeom>
            <a:solidFill>
              <a:srgbClr val="3D85C6"/>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endParaRPr sz="9600"/>
            </a:p>
          </p:txBody>
        </p:sp>
        <p:sp>
          <p:nvSpPr>
            <p:cNvPr id="599" name="Google Shape;599;p109"/>
            <p:cNvSpPr txBox="1"/>
            <p:nvPr/>
          </p:nvSpPr>
          <p:spPr>
            <a:xfrm>
              <a:off x="10102800" y="6769867"/>
              <a:ext cx="4324000" cy="1363200"/>
            </a:xfrm>
            <a:prstGeom prst="rect">
              <a:avLst/>
            </a:prstGeom>
            <a:noFill/>
            <a:ln>
              <a:noFill/>
            </a:ln>
          </p:spPr>
          <p:txBody>
            <a:bodyPr spcFirstLastPara="1" wrap="square" lIns="243800" tIns="243800" rIns="243800" bIns="243800" anchor="ctr" anchorCtr="0">
              <a:noAutofit/>
            </a:bodyPr>
            <a:lstStyle/>
            <a:p>
              <a:pPr algn="ctr"/>
              <a:r>
                <a:rPr lang="en" sz="2650" u="sng">
                  <a:solidFill>
                    <a:schemeClr val="tx2"/>
                  </a:solidFill>
                  <a:latin typeface="Helvetica Neue"/>
                  <a:ea typeface="Helvetica Neue"/>
                  <a:cs typeface="Helvetica Neue"/>
                  <a:sym typeface="Helvetica Neue"/>
                </a:rPr>
                <a:t>GitHub Connect</a:t>
              </a:r>
              <a:endParaRPr lang="en-US" sz="2650">
                <a:solidFill>
                  <a:schemeClr val="tx2"/>
                </a:solidFill>
                <a:latin typeface="Helvetica Neue"/>
                <a:ea typeface="Helvetica Neue"/>
                <a:cs typeface="Helvetica Neue"/>
              </a:endParaRPr>
            </a:p>
          </p:txBody>
        </p:sp>
        <p:sp>
          <p:nvSpPr>
            <p:cNvPr id="600" name="Google Shape;600;p109"/>
            <p:cNvSpPr txBox="1"/>
            <p:nvPr/>
          </p:nvSpPr>
          <p:spPr>
            <a:xfrm>
              <a:off x="10693200" y="8381933"/>
              <a:ext cx="3403200" cy="3008000"/>
            </a:xfrm>
            <a:prstGeom prst="rect">
              <a:avLst/>
            </a:prstGeom>
            <a:noFill/>
            <a:ln>
              <a:noFill/>
            </a:ln>
          </p:spPr>
          <p:txBody>
            <a:bodyPr spcFirstLastPara="1" wrap="square" lIns="243800" tIns="243800" rIns="243800" bIns="243800" anchor="t" anchorCtr="0">
              <a:noAutofit/>
            </a:bodyPr>
            <a:lstStyle/>
            <a:p>
              <a:r>
                <a:rPr lang="en" sz="2667">
                  <a:solidFill>
                    <a:srgbClr val="FFFFFF"/>
                  </a:solidFill>
                  <a:latin typeface="Helvetica Neue"/>
                  <a:ea typeface="Helvetica Neue"/>
                  <a:cs typeface="Helvetica Neue"/>
                  <a:sym typeface="Helvetica Neue"/>
                </a:rPr>
                <a:t>✅ </a:t>
              </a:r>
              <a:r>
                <a:rPr lang="en" sz="2667" i="1">
                  <a:solidFill>
                    <a:srgbClr val="FFFFFF"/>
                  </a:solidFill>
                  <a:latin typeface="Helvetica Neue"/>
                  <a:ea typeface="Helvetica Neue"/>
                  <a:cs typeface="Helvetica Neue"/>
                  <a:sym typeface="Helvetica Neue"/>
                </a:rPr>
                <a:t>Search</a:t>
              </a:r>
              <a:endParaRPr sz="2667" i="1">
                <a:solidFill>
                  <a:srgbClr val="FFFFFF"/>
                </a:solidFill>
                <a:latin typeface="Helvetica Neue"/>
                <a:ea typeface="Helvetica Neue"/>
                <a:cs typeface="Helvetica Neue"/>
                <a:sym typeface="Helvetica Neue"/>
              </a:endParaRPr>
            </a:p>
            <a:p>
              <a:endParaRPr sz="1067" i="1">
                <a:solidFill>
                  <a:srgbClr val="FFFFFF"/>
                </a:solidFill>
                <a:latin typeface="Helvetica Neue"/>
                <a:ea typeface="Helvetica Neue"/>
                <a:cs typeface="Helvetica Neue"/>
                <a:sym typeface="Helvetica Neue"/>
              </a:endParaRPr>
            </a:p>
            <a:p>
              <a:r>
                <a:rPr lang="en" sz="2667">
                  <a:solidFill>
                    <a:srgbClr val="FFFFFF"/>
                  </a:solidFill>
                  <a:latin typeface="Helvetica Neue"/>
                  <a:ea typeface="Helvetica Neue"/>
                  <a:cs typeface="Helvetica Neue"/>
                  <a:sym typeface="Helvetica Neue"/>
                </a:rPr>
                <a:t>✅ </a:t>
              </a:r>
              <a:r>
                <a:rPr lang="en" sz="2667" i="1">
                  <a:solidFill>
                    <a:srgbClr val="FFFFFF"/>
                  </a:solidFill>
                  <a:latin typeface="Helvetica Neue"/>
                  <a:ea typeface="Helvetica Neue"/>
                  <a:cs typeface="Helvetica Neue"/>
                  <a:sym typeface="Helvetica Neue"/>
                </a:rPr>
                <a:t>Contributions</a:t>
              </a:r>
              <a:endParaRPr sz="2667" i="1">
                <a:solidFill>
                  <a:srgbClr val="FFFFFF"/>
                </a:solidFill>
                <a:latin typeface="Helvetica Neue"/>
                <a:ea typeface="Helvetica Neue"/>
                <a:cs typeface="Helvetica Neue"/>
                <a:sym typeface="Helvetica Neue"/>
              </a:endParaRPr>
            </a:p>
            <a:p>
              <a:endParaRPr sz="1067" i="1">
                <a:solidFill>
                  <a:srgbClr val="FFFFFF"/>
                </a:solidFill>
                <a:latin typeface="Helvetica Neue"/>
                <a:ea typeface="Helvetica Neue"/>
                <a:cs typeface="Helvetica Neue"/>
                <a:sym typeface="Helvetica Neue"/>
              </a:endParaRPr>
            </a:p>
            <a:p>
              <a:r>
                <a:rPr lang="en" sz="2667">
                  <a:solidFill>
                    <a:srgbClr val="FFFFFF"/>
                  </a:solidFill>
                  <a:latin typeface="Helvetica Neue"/>
                  <a:ea typeface="Helvetica Neue"/>
                  <a:cs typeface="Helvetica Neue"/>
                  <a:sym typeface="Helvetica Neue"/>
                </a:rPr>
                <a:t>✅ </a:t>
              </a:r>
              <a:r>
                <a:rPr lang="en" sz="2667" i="1">
                  <a:solidFill>
                    <a:srgbClr val="FFFFFF"/>
                  </a:solidFill>
                  <a:latin typeface="Helvetica Neue"/>
                  <a:ea typeface="Helvetica Neue"/>
                  <a:cs typeface="Helvetica Neue"/>
                  <a:sym typeface="Helvetica Neue"/>
                </a:rPr>
                <a:t>Security alerts</a:t>
              </a:r>
              <a:endParaRPr sz="2667" i="1">
                <a:solidFill>
                  <a:srgbClr val="FFFFFF"/>
                </a:solidFill>
                <a:latin typeface="Helvetica Neue"/>
                <a:ea typeface="Helvetica Neue"/>
                <a:cs typeface="Helvetica Neue"/>
                <a:sym typeface="Helvetica Neue"/>
              </a:endParaRPr>
            </a:p>
            <a:p>
              <a:endParaRPr sz="1067" i="1">
                <a:solidFill>
                  <a:srgbClr val="FFFFFF"/>
                </a:solidFill>
                <a:latin typeface="Helvetica Neue"/>
                <a:ea typeface="Helvetica Neue"/>
                <a:cs typeface="Helvetica Neue"/>
                <a:sym typeface="Helvetica Neue"/>
              </a:endParaRPr>
            </a:p>
            <a:p>
              <a:r>
                <a:rPr lang="en" sz="2667">
                  <a:solidFill>
                    <a:srgbClr val="FFFFFF"/>
                  </a:solidFill>
                  <a:latin typeface="Helvetica Neue"/>
                  <a:ea typeface="Helvetica Neue"/>
                  <a:cs typeface="Helvetica Neue"/>
                  <a:sym typeface="Helvetica Neue"/>
                </a:rPr>
                <a:t>✅ </a:t>
              </a:r>
              <a:r>
                <a:rPr lang="en" sz="2667" i="1">
                  <a:solidFill>
                    <a:srgbClr val="FFFFFF"/>
                  </a:solidFill>
                  <a:latin typeface="Helvetica Neue"/>
                  <a:ea typeface="Helvetica Neue"/>
                  <a:cs typeface="Helvetica Neue"/>
                  <a:sym typeface="Helvetica Neue"/>
                </a:rPr>
                <a:t>License sync</a:t>
              </a:r>
              <a:endParaRPr sz="2667" i="1">
                <a:solidFill>
                  <a:srgbClr val="FFFFFF"/>
                </a:solidFill>
                <a:latin typeface="Helvetica Neue"/>
                <a:ea typeface="Helvetica Neue"/>
                <a:cs typeface="Helvetica Neue"/>
                <a:sym typeface="Helvetica Neue"/>
              </a:endParaRPr>
            </a:p>
          </p:txBody>
        </p:sp>
        <p:sp>
          <p:nvSpPr>
            <p:cNvPr id="601" name="Google Shape;601;p109"/>
            <p:cNvSpPr/>
            <p:nvPr/>
          </p:nvSpPr>
          <p:spPr>
            <a:xfrm>
              <a:off x="2396400" y="6001133"/>
              <a:ext cx="3143200" cy="62112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Organization</a:t>
              </a:r>
              <a:endParaRPr lang="en-US" sz="2650">
                <a:solidFill>
                  <a:srgbClr val="FFFFFF"/>
                </a:solidFill>
                <a:latin typeface="Helvetica Neue"/>
              </a:endParaRPr>
            </a:p>
            <a:p>
              <a:endParaRPr sz="2667">
                <a:solidFill>
                  <a:srgbClr val="FFFFFF"/>
                </a:solidFill>
              </a:endParaRPr>
            </a:p>
          </p:txBody>
        </p:sp>
        <p:sp>
          <p:nvSpPr>
            <p:cNvPr id="602" name="Google Shape;602;p109"/>
            <p:cNvSpPr/>
            <p:nvPr/>
          </p:nvSpPr>
          <p:spPr>
            <a:xfrm>
              <a:off x="5951000" y="6001133"/>
              <a:ext cx="3143200" cy="62112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Organization</a:t>
              </a:r>
              <a:endParaRPr sz="2650">
                <a:solidFill>
                  <a:srgbClr val="FFFFFF"/>
                </a:solidFill>
                <a:latin typeface="Helvetica Neue"/>
              </a:endParaRPr>
            </a:p>
            <a:p>
              <a:endParaRPr sz="2667">
                <a:solidFill>
                  <a:srgbClr val="FFFFFF"/>
                </a:solidFill>
              </a:endParaRPr>
            </a:p>
          </p:txBody>
        </p:sp>
        <p:sp>
          <p:nvSpPr>
            <p:cNvPr id="603" name="Google Shape;603;p109"/>
            <p:cNvSpPr/>
            <p:nvPr/>
          </p:nvSpPr>
          <p:spPr>
            <a:xfrm>
              <a:off x="2694000" y="7208267"/>
              <a:ext cx="2548000" cy="2036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Repository</a:t>
              </a:r>
              <a:endParaRPr sz="2650">
                <a:solidFill>
                  <a:srgbClr val="FFFFFF"/>
                </a:solidFill>
                <a:latin typeface="Helvetica Neue"/>
              </a:endParaRPr>
            </a:p>
          </p:txBody>
        </p:sp>
        <p:sp>
          <p:nvSpPr>
            <p:cNvPr id="604" name="Google Shape;604;p109"/>
            <p:cNvSpPr/>
            <p:nvPr/>
          </p:nvSpPr>
          <p:spPr>
            <a:xfrm>
              <a:off x="2694000" y="9680067"/>
              <a:ext cx="2548000" cy="2036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Repository</a:t>
              </a:r>
              <a:endParaRPr sz="2650">
                <a:solidFill>
                  <a:srgbClr val="FFFFFF"/>
                </a:solidFill>
                <a:latin typeface="Helvetica Neue"/>
              </a:endParaRPr>
            </a:p>
          </p:txBody>
        </p:sp>
        <p:sp>
          <p:nvSpPr>
            <p:cNvPr id="605" name="Google Shape;605;p109"/>
            <p:cNvSpPr/>
            <p:nvPr/>
          </p:nvSpPr>
          <p:spPr>
            <a:xfrm>
              <a:off x="6248600" y="7208267"/>
              <a:ext cx="2548000" cy="2036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Repository</a:t>
              </a:r>
              <a:endParaRPr sz="2650">
                <a:solidFill>
                  <a:srgbClr val="FFFFFF"/>
                </a:solidFill>
                <a:latin typeface="Helvetica Neue"/>
              </a:endParaRPr>
            </a:p>
          </p:txBody>
        </p:sp>
        <p:sp>
          <p:nvSpPr>
            <p:cNvPr id="606" name="Google Shape;606;p109"/>
            <p:cNvSpPr/>
            <p:nvPr/>
          </p:nvSpPr>
          <p:spPr>
            <a:xfrm>
              <a:off x="6248600" y="9680067"/>
              <a:ext cx="2548000" cy="2036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Repository</a:t>
              </a:r>
              <a:endParaRPr sz="2650">
                <a:solidFill>
                  <a:srgbClr val="FFFFFF"/>
                </a:solidFill>
                <a:latin typeface="Helvetica Neue"/>
              </a:endParaRPr>
            </a:p>
          </p:txBody>
        </p:sp>
        <p:sp>
          <p:nvSpPr>
            <p:cNvPr id="607" name="Google Shape;607;p109"/>
            <p:cNvSpPr/>
            <p:nvPr/>
          </p:nvSpPr>
          <p:spPr>
            <a:xfrm>
              <a:off x="15435400" y="6001133"/>
              <a:ext cx="3143200" cy="62112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Organization</a:t>
              </a:r>
              <a:endParaRPr lang="en-US" sz="2650">
                <a:solidFill>
                  <a:srgbClr val="FFFFFF"/>
                </a:solidFill>
                <a:latin typeface="Helvetica Neue"/>
              </a:endParaRPr>
            </a:p>
            <a:p>
              <a:endParaRPr sz="2667">
                <a:solidFill>
                  <a:srgbClr val="FFFFFF"/>
                </a:solidFill>
              </a:endParaRPr>
            </a:p>
          </p:txBody>
        </p:sp>
        <p:sp>
          <p:nvSpPr>
            <p:cNvPr id="608" name="Google Shape;608;p109"/>
            <p:cNvSpPr/>
            <p:nvPr/>
          </p:nvSpPr>
          <p:spPr>
            <a:xfrm>
              <a:off x="18990000" y="6001133"/>
              <a:ext cx="3143200" cy="62112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Organization</a:t>
              </a:r>
              <a:endParaRPr lang="en-US" sz="2650">
                <a:solidFill>
                  <a:srgbClr val="FFFFFF"/>
                </a:solidFill>
                <a:latin typeface="Helvetica Neue"/>
              </a:endParaRPr>
            </a:p>
            <a:p>
              <a:endParaRPr sz="2667">
                <a:solidFill>
                  <a:srgbClr val="FFFFFF"/>
                </a:solidFill>
              </a:endParaRPr>
            </a:p>
          </p:txBody>
        </p:sp>
        <p:sp>
          <p:nvSpPr>
            <p:cNvPr id="609" name="Google Shape;609;p109"/>
            <p:cNvSpPr/>
            <p:nvPr/>
          </p:nvSpPr>
          <p:spPr>
            <a:xfrm>
              <a:off x="15733000" y="7208267"/>
              <a:ext cx="2548000" cy="2036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Repository</a:t>
              </a:r>
              <a:endParaRPr sz="2650">
                <a:solidFill>
                  <a:srgbClr val="FFFFFF"/>
                </a:solidFill>
                <a:latin typeface="Helvetica Neue"/>
              </a:endParaRPr>
            </a:p>
          </p:txBody>
        </p:sp>
        <p:sp>
          <p:nvSpPr>
            <p:cNvPr id="610" name="Google Shape;610;p109"/>
            <p:cNvSpPr/>
            <p:nvPr/>
          </p:nvSpPr>
          <p:spPr>
            <a:xfrm>
              <a:off x="15733000" y="9680067"/>
              <a:ext cx="2548000" cy="2036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Repository</a:t>
              </a:r>
              <a:endParaRPr sz="2650">
                <a:solidFill>
                  <a:srgbClr val="FFFFFF"/>
                </a:solidFill>
                <a:latin typeface="Helvetica Neue"/>
              </a:endParaRPr>
            </a:p>
          </p:txBody>
        </p:sp>
        <p:sp>
          <p:nvSpPr>
            <p:cNvPr id="611" name="Google Shape;611;p109"/>
            <p:cNvSpPr/>
            <p:nvPr/>
          </p:nvSpPr>
          <p:spPr>
            <a:xfrm>
              <a:off x="19287600" y="7208267"/>
              <a:ext cx="2548000" cy="2036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Repository</a:t>
              </a:r>
              <a:endParaRPr sz="2650">
                <a:solidFill>
                  <a:srgbClr val="FFFFFF"/>
                </a:solidFill>
                <a:latin typeface="Helvetica Neue"/>
              </a:endParaRPr>
            </a:p>
          </p:txBody>
        </p:sp>
        <p:sp>
          <p:nvSpPr>
            <p:cNvPr id="612" name="Google Shape;612;p109"/>
            <p:cNvSpPr/>
            <p:nvPr/>
          </p:nvSpPr>
          <p:spPr>
            <a:xfrm>
              <a:off x="19287600" y="9680067"/>
              <a:ext cx="2548000" cy="2036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243800" tIns="243800" rIns="243800" bIns="243800" anchor="t" anchorCtr="0">
              <a:noAutofit/>
            </a:bodyPr>
            <a:lstStyle/>
            <a:p>
              <a:pPr algn="ctr"/>
              <a:r>
                <a:rPr lang="en" sz="2650">
                  <a:solidFill>
                    <a:srgbClr val="FFFFFF"/>
                  </a:solidFill>
                  <a:latin typeface="Helvetica Neue"/>
                </a:rPr>
                <a:t>Repository</a:t>
              </a:r>
              <a:endParaRPr sz="2650">
                <a:solidFill>
                  <a:srgbClr val="FFFFFF"/>
                </a:solidFill>
                <a:latin typeface="Helvetica Neue"/>
              </a:endParaRPr>
            </a:p>
          </p:txBody>
        </p:sp>
        <p:grpSp>
          <p:nvGrpSpPr>
            <p:cNvPr id="613" name="Google Shape;613;p109"/>
            <p:cNvGrpSpPr/>
            <p:nvPr/>
          </p:nvGrpSpPr>
          <p:grpSpPr>
            <a:xfrm>
              <a:off x="3270330" y="7996700"/>
              <a:ext cx="1395335" cy="913901"/>
              <a:chOff x="1226374" y="2998762"/>
              <a:chExt cx="523251" cy="342713"/>
            </a:xfrm>
          </p:grpSpPr>
          <p:pic>
            <p:nvPicPr>
              <p:cNvPr id="614" name="Google Shape;614;p109"/>
              <p:cNvPicPr preferRelativeResize="0"/>
              <p:nvPr/>
            </p:nvPicPr>
            <p:blipFill>
              <a:blip r:embed="rId3">
                <a:alphaModFix/>
              </a:blip>
              <a:stretch>
                <a:fillRect/>
              </a:stretch>
            </p:blipFill>
            <p:spPr>
              <a:xfrm>
                <a:off x="1226374" y="2998762"/>
                <a:ext cx="150600" cy="172175"/>
              </a:xfrm>
              <a:prstGeom prst="rect">
                <a:avLst/>
              </a:prstGeom>
              <a:noFill/>
              <a:ln>
                <a:noFill/>
              </a:ln>
            </p:spPr>
          </p:pic>
          <p:pic>
            <p:nvPicPr>
              <p:cNvPr id="615" name="Google Shape;615;p109"/>
              <p:cNvPicPr preferRelativeResize="0"/>
              <p:nvPr/>
            </p:nvPicPr>
            <p:blipFill>
              <a:blip r:embed="rId4">
                <a:alphaModFix/>
              </a:blip>
              <a:stretch>
                <a:fillRect/>
              </a:stretch>
            </p:blipFill>
            <p:spPr>
              <a:xfrm>
                <a:off x="1412700" y="3009550"/>
                <a:ext cx="150600" cy="150600"/>
              </a:xfrm>
              <a:prstGeom prst="rect">
                <a:avLst/>
              </a:prstGeom>
              <a:noFill/>
              <a:ln>
                <a:noFill/>
              </a:ln>
            </p:spPr>
          </p:pic>
          <p:pic>
            <p:nvPicPr>
              <p:cNvPr id="616" name="Google Shape;616;p109"/>
              <p:cNvPicPr preferRelativeResize="0"/>
              <p:nvPr/>
            </p:nvPicPr>
            <p:blipFill>
              <a:blip r:embed="rId5">
                <a:alphaModFix/>
              </a:blip>
              <a:stretch>
                <a:fillRect/>
              </a:stretch>
            </p:blipFill>
            <p:spPr>
              <a:xfrm>
                <a:off x="1245200" y="3190875"/>
                <a:ext cx="112950" cy="150600"/>
              </a:xfrm>
              <a:prstGeom prst="rect">
                <a:avLst/>
              </a:prstGeom>
              <a:noFill/>
              <a:ln>
                <a:noFill/>
              </a:ln>
            </p:spPr>
          </p:pic>
          <p:pic>
            <p:nvPicPr>
              <p:cNvPr id="617" name="Google Shape;617;p109"/>
              <p:cNvPicPr preferRelativeResize="0"/>
              <p:nvPr/>
            </p:nvPicPr>
            <p:blipFill>
              <a:blip r:embed="rId6">
                <a:alphaModFix/>
              </a:blip>
              <a:stretch>
                <a:fillRect/>
              </a:stretch>
            </p:blipFill>
            <p:spPr>
              <a:xfrm>
                <a:off x="1431525" y="3205937"/>
                <a:ext cx="112950" cy="120487"/>
              </a:xfrm>
              <a:prstGeom prst="rect">
                <a:avLst/>
              </a:prstGeom>
              <a:noFill/>
              <a:ln>
                <a:noFill/>
              </a:ln>
            </p:spPr>
          </p:pic>
          <p:pic>
            <p:nvPicPr>
              <p:cNvPr id="618" name="Google Shape;618;p109"/>
              <p:cNvPicPr preferRelativeResize="0"/>
              <p:nvPr/>
            </p:nvPicPr>
            <p:blipFill>
              <a:blip r:embed="rId7">
                <a:alphaModFix/>
              </a:blip>
              <a:stretch>
                <a:fillRect/>
              </a:stretch>
            </p:blipFill>
            <p:spPr>
              <a:xfrm>
                <a:off x="1599025" y="3009562"/>
                <a:ext cx="150600" cy="150600"/>
              </a:xfrm>
              <a:prstGeom prst="rect">
                <a:avLst/>
              </a:prstGeom>
              <a:noFill/>
              <a:ln>
                <a:noFill/>
              </a:ln>
            </p:spPr>
          </p:pic>
          <p:pic>
            <p:nvPicPr>
              <p:cNvPr id="619" name="Google Shape;619;p109"/>
              <p:cNvPicPr preferRelativeResize="0"/>
              <p:nvPr/>
            </p:nvPicPr>
            <p:blipFill>
              <a:blip r:embed="rId8">
                <a:alphaModFix/>
              </a:blip>
              <a:stretch>
                <a:fillRect/>
              </a:stretch>
            </p:blipFill>
            <p:spPr>
              <a:xfrm>
                <a:off x="1599025" y="3190875"/>
                <a:ext cx="150600" cy="150600"/>
              </a:xfrm>
              <a:prstGeom prst="rect">
                <a:avLst/>
              </a:prstGeom>
              <a:noFill/>
              <a:ln>
                <a:noFill/>
              </a:ln>
            </p:spPr>
          </p:pic>
        </p:grpSp>
        <p:grpSp>
          <p:nvGrpSpPr>
            <p:cNvPr id="620" name="Google Shape;620;p109"/>
            <p:cNvGrpSpPr/>
            <p:nvPr/>
          </p:nvGrpSpPr>
          <p:grpSpPr>
            <a:xfrm>
              <a:off x="6824930" y="7996700"/>
              <a:ext cx="1395335" cy="913901"/>
              <a:chOff x="1226374" y="2998762"/>
              <a:chExt cx="523251" cy="342713"/>
            </a:xfrm>
          </p:grpSpPr>
          <p:pic>
            <p:nvPicPr>
              <p:cNvPr id="621" name="Google Shape;621;p109"/>
              <p:cNvPicPr preferRelativeResize="0"/>
              <p:nvPr/>
            </p:nvPicPr>
            <p:blipFill>
              <a:blip r:embed="rId3">
                <a:alphaModFix/>
              </a:blip>
              <a:stretch>
                <a:fillRect/>
              </a:stretch>
            </p:blipFill>
            <p:spPr>
              <a:xfrm>
                <a:off x="1226374" y="2998762"/>
                <a:ext cx="150600" cy="172175"/>
              </a:xfrm>
              <a:prstGeom prst="rect">
                <a:avLst/>
              </a:prstGeom>
              <a:noFill/>
              <a:ln>
                <a:noFill/>
              </a:ln>
            </p:spPr>
          </p:pic>
          <p:pic>
            <p:nvPicPr>
              <p:cNvPr id="622" name="Google Shape;622;p109"/>
              <p:cNvPicPr preferRelativeResize="0"/>
              <p:nvPr/>
            </p:nvPicPr>
            <p:blipFill>
              <a:blip r:embed="rId4">
                <a:alphaModFix/>
              </a:blip>
              <a:stretch>
                <a:fillRect/>
              </a:stretch>
            </p:blipFill>
            <p:spPr>
              <a:xfrm>
                <a:off x="1412700" y="3009550"/>
                <a:ext cx="150600" cy="150600"/>
              </a:xfrm>
              <a:prstGeom prst="rect">
                <a:avLst/>
              </a:prstGeom>
              <a:noFill/>
              <a:ln>
                <a:noFill/>
              </a:ln>
            </p:spPr>
          </p:pic>
          <p:pic>
            <p:nvPicPr>
              <p:cNvPr id="623" name="Google Shape;623;p109"/>
              <p:cNvPicPr preferRelativeResize="0"/>
              <p:nvPr/>
            </p:nvPicPr>
            <p:blipFill>
              <a:blip r:embed="rId5">
                <a:alphaModFix/>
              </a:blip>
              <a:stretch>
                <a:fillRect/>
              </a:stretch>
            </p:blipFill>
            <p:spPr>
              <a:xfrm>
                <a:off x="1245200" y="3190875"/>
                <a:ext cx="112950" cy="150600"/>
              </a:xfrm>
              <a:prstGeom prst="rect">
                <a:avLst/>
              </a:prstGeom>
              <a:noFill/>
              <a:ln>
                <a:noFill/>
              </a:ln>
            </p:spPr>
          </p:pic>
          <p:pic>
            <p:nvPicPr>
              <p:cNvPr id="624" name="Google Shape;624;p109"/>
              <p:cNvPicPr preferRelativeResize="0"/>
              <p:nvPr/>
            </p:nvPicPr>
            <p:blipFill>
              <a:blip r:embed="rId6">
                <a:alphaModFix/>
              </a:blip>
              <a:stretch>
                <a:fillRect/>
              </a:stretch>
            </p:blipFill>
            <p:spPr>
              <a:xfrm>
                <a:off x="1431525" y="3205937"/>
                <a:ext cx="112950" cy="120487"/>
              </a:xfrm>
              <a:prstGeom prst="rect">
                <a:avLst/>
              </a:prstGeom>
              <a:noFill/>
              <a:ln>
                <a:noFill/>
              </a:ln>
            </p:spPr>
          </p:pic>
          <p:pic>
            <p:nvPicPr>
              <p:cNvPr id="625" name="Google Shape;625;p109"/>
              <p:cNvPicPr preferRelativeResize="0"/>
              <p:nvPr/>
            </p:nvPicPr>
            <p:blipFill>
              <a:blip r:embed="rId7">
                <a:alphaModFix/>
              </a:blip>
              <a:stretch>
                <a:fillRect/>
              </a:stretch>
            </p:blipFill>
            <p:spPr>
              <a:xfrm>
                <a:off x="1599025" y="3009562"/>
                <a:ext cx="150600" cy="150600"/>
              </a:xfrm>
              <a:prstGeom prst="rect">
                <a:avLst/>
              </a:prstGeom>
              <a:noFill/>
              <a:ln>
                <a:noFill/>
              </a:ln>
            </p:spPr>
          </p:pic>
          <p:pic>
            <p:nvPicPr>
              <p:cNvPr id="626" name="Google Shape;626;p109"/>
              <p:cNvPicPr preferRelativeResize="0"/>
              <p:nvPr/>
            </p:nvPicPr>
            <p:blipFill>
              <a:blip r:embed="rId8">
                <a:alphaModFix/>
              </a:blip>
              <a:stretch>
                <a:fillRect/>
              </a:stretch>
            </p:blipFill>
            <p:spPr>
              <a:xfrm>
                <a:off x="1599025" y="3190875"/>
                <a:ext cx="150600" cy="150600"/>
              </a:xfrm>
              <a:prstGeom prst="rect">
                <a:avLst/>
              </a:prstGeom>
              <a:noFill/>
              <a:ln>
                <a:noFill/>
              </a:ln>
            </p:spPr>
          </p:pic>
        </p:grpSp>
        <p:grpSp>
          <p:nvGrpSpPr>
            <p:cNvPr id="627" name="Google Shape;627;p109"/>
            <p:cNvGrpSpPr/>
            <p:nvPr/>
          </p:nvGrpSpPr>
          <p:grpSpPr>
            <a:xfrm>
              <a:off x="3270330" y="10476034"/>
              <a:ext cx="1395335" cy="913901"/>
              <a:chOff x="1226374" y="2998762"/>
              <a:chExt cx="523251" cy="342713"/>
            </a:xfrm>
          </p:grpSpPr>
          <p:pic>
            <p:nvPicPr>
              <p:cNvPr id="628" name="Google Shape;628;p109"/>
              <p:cNvPicPr preferRelativeResize="0"/>
              <p:nvPr/>
            </p:nvPicPr>
            <p:blipFill>
              <a:blip r:embed="rId3">
                <a:alphaModFix/>
              </a:blip>
              <a:stretch>
                <a:fillRect/>
              </a:stretch>
            </p:blipFill>
            <p:spPr>
              <a:xfrm>
                <a:off x="1226374" y="2998762"/>
                <a:ext cx="150600" cy="172175"/>
              </a:xfrm>
              <a:prstGeom prst="rect">
                <a:avLst/>
              </a:prstGeom>
              <a:noFill/>
              <a:ln>
                <a:noFill/>
              </a:ln>
            </p:spPr>
          </p:pic>
          <p:pic>
            <p:nvPicPr>
              <p:cNvPr id="629" name="Google Shape;629;p109"/>
              <p:cNvPicPr preferRelativeResize="0"/>
              <p:nvPr/>
            </p:nvPicPr>
            <p:blipFill>
              <a:blip r:embed="rId4">
                <a:alphaModFix/>
              </a:blip>
              <a:stretch>
                <a:fillRect/>
              </a:stretch>
            </p:blipFill>
            <p:spPr>
              <a:xfrm>
                <a:off x="1412700" y="3009550"/>
                <a:ext cx="150600" cy="150600"/>
              </a:xfrm>
              <a:prstGeom prst="rect">
                <a:avLst/>
              </a:prstGeom>
              <a:noFill/>
              <a:ln>
                <a:noFill/>
              </a:ln>
            </p:spPr>
          </p:pic>
          <p:pic>
            <p:nvPicPr>
              <p:cNvPr id="630" name="Google Shape;630;p109"/>
              <p:cNvPicPr preferRelativeResize="0"/>
              <p:nvPr/>
            </p:nvPicPr>
            <p:blipFill>
              <a:blip r:embed="rId5">
                <a:alphaModFix/>
              </a:blip>
              <a:stretch>
                <a:fillRect/>
              </a:stretch>
            </p:blipFill>
            <p:spPr>
              <a:xfrm>
                <a:off x="1245200" y="3190875"/>
                <a:ext cx="112950" cy="150600"/>
              </a:xfrm>
              <a:prstGeom prst="rect">
                <a:avLst/>
              </a:prstGeom>
              <a:noFill/>
              <a:ln>
                <a:noFill/>
              </a:ln>
            </p:spPr>
          </p:pic>
          <p:pic>
            <p:nvPicPr>
              <p:cNvPr id="631" name="Google Shape;631;p109"/>
              <p:cNvPicPr preferRelativeResize="0"/>
              <p:nvPr/>
            </p:nvPicPr>
            <p:blipFill>
              <a:blip r:embed="rId6">
                <a:alphaModFix/>
              </a:blip>
              <a:stretch>
                <a:fillRect/>
              </a:stretch>
            </p:blipFill>
            <p:spPr>
              <a:xfrm>
                <a:off x="1431525" y="3205937"/>
                <a:ext cx="112950" cy="120487"/>
              </a:xfrm>
              <a:prstGeom prst="rect">
                <a:avLst/>
              </a:prstGeom>
              <a:noFill/>
              <a:ln>
                <a:noFill/>
              </a:ln>
            </p:spPr>
          </p:pic>
          <p:pic>
            <p:nvPicPr>
              <p:cNvPr id="632" name="Google Shape;632;p109"/>
              <p:cNvPicPr preferRelativeResize="0"/>
              <p:nvPr/>
            </p:nvPicPr>
            <p:blipFill>
              <a:blip r:embed="rId7">
                <a:alphaModFix/>
              </a:blip>
              <a:stretch>
                <a:fillRect/>
              </a:stretch>
            </p:blipFill>
            <p:spPr>
              <a:xfrm>
                <a:off x="1599025" y="3009562"/>
                <a:ext cx="150600" cy="150600"/>
              </a:xfrm>
              <a:prstGeom prst="rect">
                <a:avLst/>
              </a:prstGeom>
              <a:noFill/>
              <a:ln>
                <a:noFill/>
              </a:ln>
            </p:spPr>
          </p:pic>
          <p:pic>
            <p:nvPicPr>
              <p:cNvPr id="633" name="Google Shape;633;p109"/>
              <p:cNvPicPr preferRelativeResize="0"/>
              <p:nvPr/>
            </p:nvPicPr>
            <p:blipFill>
              <a:blip r:embed="rId8">
                <a:alphaModFix/>
              </a:blip>
              <a:stretch>
                <a:fillRect/>
              </a:stretch>
            </p:blipFill>
            <p:spPr>
              <a:xfrm>
                <a:off x="1599025" y="3190875"/>
                <a:ext cx="150600" cy="150600"/>
              </a:xfrm>
              <a:prstGeom prst="rect">
                <a:avLst/>
              </a:prstGeom>
              <a:noFill/>
              <a:ln>
                <a:noFill/>
              </a:ln>
            </p:spPr>
          </p:pic>
        </p:grpSp>
        <p:grpSp>
          <p:nvGrpSpPr>
            <p:cNvPr id="634" name="Google Shape;634;p109"/>
            <p:cNvGrpSpPr/>
            <p:nvPr/>
          </p:nvGrpSpPr>
          <p:grpSpPr>
            <a:xfrm>
              <a:off x="6824930" y="10476034"/>
              <a:ext cx="1395335" cy="913901"/>
              <a:chOff x="1226374" y="2998762"/>
              <a:chExt cx="523251" cy="342713"/>
            </a:xfrm>
          </p:grpSpPr>
          <p:pic>
            <p:nvPicPr>
              <p:cNvPr id="635" name="Google Shape;635;p109"/>
              <p:cNvPicPr preferRelativeResize="0"/>
              <p:nvPr/>
            </p:nvPicPr>
            <p:blipFill>
              <a:blip r:embed="rId3">
                <a:alphaModFix/>
              </a:blip>
              <a:stretch>
                <a:fillRect/>
              </a:stretch>
            </p:blipFill>
            <p:spPr>
              <a:xfrm>
                <a:off x="1226374" y="2998762"/>
                <a:ext cx="150600" cy="172175"/>
              </a:xfrm>
              <a:prstGeom prst="rect">
                <a:avLst/>
              </a:prstGeom>
              <a:noFill/>
              <a:ln>
                <a:noFill/>
              </a:ln>
            </p:spPr>
          </p:pic>
          <p:pic>
            <p:nvPicPr>
              <p:cNvPr id="636" name="Google Shape;636;p109"/>
              <p:cNvPicPr preferRelativeResize="0"/>
              <p:nvPr/>
            </p:nvPicPr>
            <p:blipFill>
              <a:blip r:embed="rId4">
                <a:alphaModFix/>
              </a:blip>
              <a:stretch>
                <a:fillRect/>
              </a:stretch>
            </p:blipFill>
            <p:spPr>
              <a:xfrm>
                <a:off x="1412700" y="3009550"/>
                <a:ext cx="150600" cy="150600"/>
              </a:xfrm>
              <a:prstGeom prst="rect">
                <a:avLst/>
              </a:prstGeom>
              <a:noFill/>
              <a:ln>
                <a:noFill/>
              </a:ln>
            </p:spPr>
          </p:pic>
          <p:pic>
            <p:nvPicPr>
              <p:cNvPr id="637" name="Google Shape;637;p109"/>
              <p:cNvPicPr preferRelativeResize="0"/>
              <p:nvPr/>
            </p:nvPicPr>
            <p:blipFill>
              <a:blip r:embed="rId5">
                <a:alphaModFix/>
              </a:blip>
              <a:stretch>
                <a:fillRect/>
              </a:stretch>
            </p:blipFill>
            <p:spPr>
              <a:xfrm>
                <a:off x="1245200" y="3190875"/>
                <a:ext cx="112950" cy="150600"/>
              </a:xfrm>
              <a:prstGeom prst="rect">
                <a:avLst/>
              </a:prstGeom>
              <a:noFill/>
              <a:ln>
                <a:noFill/>
              </a:ln>
            </p:spPr>
          </p:pic>
          <p:pic>
            <p:nvPicPr>
              <p:cNvPr id="638" name="Google Shape;638;p109"/>
              <p:cNvPicPr preferRelativeResize="0"/>
              <p:nvPr/>
            </p:nvPicPr>
            <p:blipFill>
              <a:blip r:embed="rId6">
                <a:alphaModFix/>
              </a:blip>
              <a:stretch>
                <a:fillRect/>
              </a:stretch>
            </p:blipFill>
            <p:spPr>
              <a:xfrm>
                <a:off x="1431525" y="3205937"/>
                <a:ext cx="112950" cy="120487"/>
              </a:xfrm>
              <a:prstGeom prst="rect">
                <a:avLst/>
              </a:prstGeom>
              <a:noFill/>
              <a:ln>
                <a:noFill/>
              </a:ln>
            </p:spPr>
          </p:pic>
          <p:pic>
            <p:nvPicPr>
              <p:cNvPr id="639" name="Google Shape;639;p109"/>
              <p:cNvPicPr preferRelativeResize="0"/>
              <p:nvPr/>
            </p:nvPicPr>
            <p:blipFill>
              <a:blip r:embed="rId7">
                <a:alphaModFix/>
              </a:blip>
              <a:stretch>
                <a:fillRect/>
              </a:stretch>
            </p:blipFill>
            <p:spPr>
              <a:xfrm>
                <a:off x="1599025" y="3009562"/>
                <a:ext cx="150600" cy="150600"/>
              </a:xfrm>
              <a:prstGeom prst="rect">
                <a:avLst/>
              </a:prstGeom>
              <a:noFill/>
              <a:ln>
                <a:noFill/>
              </a:ln>
            </p:spPr>
          </p:pic>
          <p:pic>
            <p:nvPicPr>
              <p:cNvPr id="640" name="Google Shape;640;p109"/>
              <p:cNvPicPr preferRelativeResize="0"/>
              <p:nvPr/>
            </p:nvPicPr>
            <p:blipFill>
              <a:blip r:embed="rId8">
                <a:alphaModFix/>
              </a:blip>
              <a:stretch>
                <a:fillRect/>
              </a:stretch>
            </p:blipFill>
            <p:spPr>
              <a:xfrm>
                <a:off x="1599025" y="3190875"/>
                <a:ext cx="150600" cy="150600"/>
              </a:xfrm>
              <a:prstGeom prst="rect">
                <a:avLst/>
              </a:prstGeom>
              <a:noFill/>
              <a:ln>
                <a:noFill/>
              </a:ln>
            </p:spPr>
          </p:pic>
        </p:grpSp>
        <p:grpSp>
          <p:nvGrpSpPr>
            <p:cNvPr id="641" name="Google Shape;641;p109"/>
            <p:cNvGrpSpPr/>
            <p:nvPr/>
          </p:nvGrpSpPr>
          <p:grpSpPr>
            <a:xfrm>
              <a:off x="16309330" y="7996668"/>
              <a:ext cx="1395335" cy="913901"/>
              <a:chOff x="1226374" y="2998762"/>
              <a:chExt cx="523251" cy="342713"/>
            </a:xfrm>
          </p:grpSpPr>
          <p:pic>
            <p:nvPicPr>
              <p:cNvPr id="642" name="Google Shape;642;p109"/>
              <p:cNvPicPr preferRelativeResize="0"/>
              <p:nvPr/>
            </p:nvPicPr>
            <p:blipFill>
              <a:blip r:embed="rId3">
                <a:alphaModFix/>
              </a:blip>
              <a:stretch>
                <a:fillRect/>
              </a:stretch>
            </p:blipFill>
            <p:spPr>
              <a:xfrm>
                <a:off x="1226374" y="2998762"/>
                <a:ext cx="150600" cy="172175"/>
              </a:xfrm>
              <a:prstGeom prst="rect">
                <a:avLst/>
              </a:prstGeom>
              <a:noFill/>
              <a:ln>
                <a:noFill/>
              </a:ln>
            </p:spPr>
          </p:pic>
          <p:pic>
            <p:nvPicPr>
              <p:cNvPr id="643" name="Google Shape;643;p109"/>
              <p:cNvPicPr preferRelativeResize="0"/>
              <p:nvPr/>
            </p:nvPicPr>
            <p:blipFill>
              <a:blip r:embed="rId4">
                <a:alphaModFix/>
              </a:blip>
              <a:stretch>
                <a:fillRect/>
              </a:stretch>
            </p:blipFill>
            <p:spPr>
              <a:xfrm>
                <a:off x="1412700" y="3009550"/>
                <a:ext cx="150600" cy="150600"/>
              </a:xfrm>
              <a:prstGeom prst="rect">
                <a:avLst/>
              </a:prstGeom>
              <a:noFill/>
              <a:ln>
                <a:noFill/>
              </a:ln>
            </p:spPr>
          </p:pic>
          <p:pic>
            <p:nvPicPr>
              <p:cNvPr id="644" name="Google Shape;644;p109"/>
              <p:cNvPicPr preferRelativeResize="0"/>
              <p:nvPr/>
            </p:nvPicPr>
            <p:blipFill>
              <a:blip r:embed="rId5">
                <a:alphaModFix/>
              </a:blip>
              <a:stretch>
                <a:fillRect/>
              </a:stretch>
            </p:blipFill>
            <p:spPr>
              <a:xfrm>
                <a:off x="1245200" y="3190875"/>
                <a:ext cx="112950" cy="150600"/>
              </a:xfrm>
              <a:prstGeom prst="rect">
                <a:avLst/>
              </a:prstGeom>
              <a:noFill/>
              <a:ln>
                <a:noFill/>
              </a:ln>
            </p:spPr>
          </p:pic>
          <p:pic>
            <p:nvPicPr>
              <p:cNvPr id="645" name="Google Shape;645;p109"/>
              <p:cNvPicPr preferRelativeResize="0"/>
              <p:nvPr/>
            </p:nvPicPr>
            <p:blipFill>
              <a:blip r:embed="rId6">
                <a:alphaModFix/>
              </a:blip>
              <a:stretch>
                <a:fillRect/>
              </a:stretch>
            </p:blipFill>
            <p:spPr>
              <a:xfrm>
                <a:off x="1431525" y="3205937"/>
                <a:ext cx="112950" cy="120487"/>
              </a:xfrm>
              <a:prstGeom prst="rect">
                <a:avLst/>
              </a:prstGeom>
              <a:noFill/>
              <a:ln>
                <a:noFill/>
              </a:ln>
            </p:spPr>
          </p:pic>
          <p:pic>
            <p:nvPicPr>
              <p:cNvPr id="646" name="Google Shape;646;p109"/>
              <p:cNvPicPr preferRelativeResize="0"/>
              <p:nvPr/>
            </p:nvPicPr>
            <p:blipFill>
              <a:blip r:embed="rId7">
                <a:alphaModFix/>
              </a:blip>
              <a:stretch>
                <a:fillRect/>
              </a:stretch>
            </p:blipFill>
            <p:spPr>
              <a:xfrm>
                <a:off x="1599025" y="3009562"/>
                <a:ext cx="150600" cy="150600"/>
              </a:xfrm>
              <a:prstGeom prst="rect">
                <a:avLst/>
              </a:prstGeom>
              <a:noFill/>
              <a:ln>
                <a:noFill/>
              </a:ln>
            </p:spPr>
          </p:pic>
          <p:pic>
            <p:nvPicPr>
              <p:cNvPr id="647" name="Google Shape;647;p109"/>
              <p:cNvPicPr preferRelativeResize="0"/>
              <p:nvPr/>
            </p:nvPicPr>
            <p:blipFill>
              <a:blip r:embed="rId8">
                <a:alphaModFix/>
              </a:blip>
              <a:stretch>
                <a:fillRect/>
              </a:stretch>
            </p:blipFill>
            <p:spPr>
              <a:xfrm>
                <a:off x="1599025" y="3190875"/>
                <a:ext cx="150600" cy="150600"/>
              </a:xfrm>
              <a:prstGeom prst="rect">
                <a:avLst/>
              </a:prstGeom>
              <a:noFill/>
              <a:ln>
                <a:noFill/>
              </a:ln>
            </p:spPr>
          </p:pic>
        </p:grpSp>
        <p:grpSp>
          <p:nvGrpSpPr>
            <p:cNvPr id="648" name="Google Shape;648;p109"/>
            <p:cNvGrpSpPr/>
            <p:nvPr/>
          </p:nvGrpSpPr>
          <p:grpSpPr>
            <a:xfrm>
              <a:off x="16309330" y="10476034"/>
              <a:ext cx="1395335" cy="913901"/>
              <a:chOff x="1226374" y="2998762"/>
              <a:chExt cx="523251" cy="342713"/>
            </a:xfrm>
          </p:grpSpPr>
          <p:pic>
            <p:nvPicPr>
              <p:cNvPr id="649" name="Google Shape;649;p109"/>
              <p:cNvPicPr preferRelativeResize="0"/>
              <p:nvPr/>
            </p:nvPicPr>
            <p:blipFill>
              <a:blip r:embed="rId3">
                <a:alphaModFix/>
              </a:blip>
              <a:stretch>
                <a:fillRect/>
              </a:stretch>
            </p:blipFill>
            <p:spPr>
              <a:xfrm>
                <a:off x="1226374" y="2998762"/>
                <a:ext cx="150600" cy="172175"/>
              </a:xfrm>
              <a:prstGeom prst="rect">
                <a:avLst/>
              </a:prstGeom>
              <a:noFill/>
              <a:ln>
                <a:noFill/>
              </a:ln>
            </p:spPr>
          </p:pic>
          <p:pic>
            <p:nvPicPr>
              <p:cNvPr id="650" name="Google Shape;650;p109"/>
              <p:cNvPicPr preferRelativeResize="0"/>
              <p:nvPr/>
            </p:nvPicPr>
            <p:blipFill>
              <a:blip r:embed="rId4">
                <a:alphaModFix/>
              </a:blip>
              <a:stretch>
                <a:fillRect/>
              </a:stretch>
            </p:blipFill>
            <p:spPr>
              <a:xfrm>
                <a:off x="1412700" y="3009550"/>
                <a:ext cx="150600" cy="150600"/>
              </a:xfrm>
              <a:prstGeom prst="rect">
                <a:avLst/>
              </a:prstGeom>
              <a:noFill/>
              <a:ln>
                <a:noFill/>
              </a:ln>
            </p:spPr>
          </p:pic>
          <p:pic>
            <p:nvPicPr>
              <p:cNvPr id="651" name="Google Shape;651;p109"/>
              <p:cNvPicPr preferRelativeResize="0"/>
              <p:nvPr/>
            </p:nvPicPr>
            <p:blipFill>
              <a:blip r:embed="rId5">
                <a:alphaModFix/>
              </a:blip>
              <a:stretch>
                <a:fillRect/>
              </a:stretch>
            </p:blipFill>
            <p:spPr>
              <a:xfrm>
                <a:off x="1245200" y="3190875"/>
                <a:ext cx="112950" cy="150600"/>
              </a:xfrm>
              <a:prstGeom prst="rect">
                <a:avLst/>
              </a:prstGeom>
              <a:noFill/>
              <a:ln>
                <a:noFill/>
              </a:ln>
            </p:spPr>
          </p:pic>
          <p:pic>
            <p:nvPicPr>
              <p:cNvPr id="652" name="Google Shape;652;p109"/>
              <p:cNvPicPr preferRelativeResize="0"/>
              <p:nvPr/>
            </p:nvPicPr>
            <p:blipFill>
              <a:blip r:embed="rId6">
                <a:alphaModFix/>
              </a:blip>
              <a:stretch>
                <a:fillRect/>
              </a:stretch>
            </p:blipFill>
            <p:spPr>
              <a:xfrm>
                <a:off x="1431525" y="3205937"/>
                <a:ext cx="112950" cy="120487"/>
              </a:xfrm>
              <a:prstGeom prst="rect">
                <a:avLst/>
              </a:prstGeom>
              <a:noFill/>
              <a:ln>
                <a:noFill/>
              </a:ln>
            </p:spPr>
          </p:pic>
          <p:pic>
            <p:nvPicPr>
              <p:cNvPr id="653" name="Google Shape;653;p109"/>
              <p:cNvPicPr preferRelativeResize="0"/>
              <p:nvPr/>
            </p:nvPicPr>
            <p:blipFill>
              <a:blip r:embed="rId7">
                <a:alphaModFix/>
              </a:blip>
              <a:stretch>
                <a:fillRect/>
              </a:stretch>
            </p:blipFill>
            <p:spPr>
              <a:xfrm>
                <a:off x="1599025" y="3009562"/>
                <a:ext cx="150600" cy="150600"/>
              </a:xfrm>
              <a:prstGeom prst="rect">
                <a:avLst/>
              </a:prstGeom>
              <a:noFill/>
              <a:ln>
                <a:noFill/>
              </a:ln>
            </p:spPr>
          </p:pic>
          <p:pic>
            <p:nvPicPr>
              <p:cNvPr id="654" name="Google Shape;654;p109"/>
              <p:cNvPicPr preferRelativeResize="0"/>
              <p:nvPr/>
            </p:nvPicPr>
            <p:blipFill>
              <a:blip r:embed="rId8">
                <a:alphaModFix/>
              </a:blip>
              <a:stretch>
                <a:fillRect/>
              </a:stretch>
            </p:blipFill>
            <p:spPr>
              <a:xfrm>
                <a:off x="1599025" y="3190875"/>
                <a:ext cx="150600" cy="150600"/>
              </a:xfrm>
              <a:prstGeom prst="rect">
                <a:avLst/>
              </a:prstGeom>
              <a:noFill/>
              <a:ln>
                <a:noFill/>
              </a:ln>
            </p:spPr>
          </p:pic>
        </p:grpSp>
        <p:grpSp>
          <p:nvGrpSpPr>
            <p:cNvPr id="655" name="Google Shape;655;p109"/>
            <p:cNvGrpSpPr/>
            <p:nvPr/>
          </p:nvGrpSpPr>
          <p:grpSpPr>
            <a:xfrm>
              <a:off x="19863930" y="7996668"/>
              <a:ext cx="1395335" cy="913901"/>
              <a:chOff x="1226374" y="2998762"/>
              <a:chExt cx="523251" cy="342713"/>
            </a:xfrm>
          </p:grpSpPr>
          <p:pic>
            <p:nvPicPr>
              <p:cNvPr id="656" name="Google Shape;656;p109"/>
              <p:cNvPicPr preferRelativeResize="0"/>
              <p:nvPr/>
            </p:nvPicPr>
            <p:blipFill>
              <a:blip r:embed="rId3">
                <a:alphaModFix/>
              </a:blip>
              <a:stretch>
                <a:fillRect/>
              </a:stretch>
            </p:blipFill>
            <p:spPr>
              <a:xfrm>
                <a:off x="1226374" y="2998762"/>
                <a:ext cx="150600" cy="172175"/>
              </a:xfrm>
              <a:prstGeom prst="rect">
                <a:avLst/>
              </a:prstGeom>
              <a:noFill/>
              <a:ln>
                <a:noFill/>
              </a:ln>
            </p:spPr>
          </p:pic>
          <p:pic>
            <p:nvPicPr>
              <p:cNvPr id="657" name="Google Shape;657;p109"/>
              <p:cNvPicPr preferRelativeResize="0"/>
              <p:nvPr/>
            </p:nvPicPr>
            <p:blipFill>
              <a:blip r:embed="rId4">
                <a:alphaModFix/>
              </a:blip>
              <a:stretch>
                <a:fillRect/>
              </a:stretch>
            </p:blipFill>
            <p:spPr>
              <a:xfrm>
                <a:off x="1412700" y="3009550"/>
                <a:ext cx="150600" cy="150600"/>
              </a:xfrm>
              <a:prstGeom prst="rect">
                <a:avLst/>
              </a:prstGeom>
              <a:noFill/>
              <a:ln>
                <a:noFill/>
              </a:ln>
            </p:spPr>
          </p:pic>
          <p:pic>
            <p:nvPicPr>
              <p:cNvPr id="658" name="Google Shape;658;p109"/>
              <p:cNvPicPr preferRelativeResize="0"/>
              <p:nvPr/>
            </p:nvPicPr>
            <p:blipFill>
              <a:blip r:embed="rId5">
                <a:alphaModFix/>
              </a:blip>
              <a:stretch>
                <a:fillRect/>
              </a:stretch>
            </p:blipFill>
            <p:spPr>
              <a:xfrm>
                <a:off x="1245200" y="3190875"/>
                <a:ext cx="112950" cy="150600"/>
              </a:xfrm>
              <a:prstGeom prst="rect">
                <a:avLst/>
              </a:prstGeom>
              <a:noFill/>
              <a:ln>
                <a:noFill/>
              </a:ln>
            </p:spPr>
          </p:pic>
          <p:pic>
            <p:nvPicPr>
              <p:cNvPr id="659" name="Google Shape;659;p109"/>
              <p:cNvPicPr preferRelativeResize="0"/>
              <p:nvPr/>
            </p:nvPicPr>
            <p:blipFill>
              <a:blip r:embed="rId6">
                <a:alphaModFix/>
              </a:blip>
              <a:stretch>
                <a:fillRect/>
              </a:stretch>
            </p:blipFill>
            <p:spPr>
              <a:xfrm>
                <a:off x="1431525" y="3205937"/>
                <a:ext cx="112950" cy="120487"/>
              </a:xfrm>
              <a:prstGeom prst="rect">
                <a:avLst/>
              </a:prstGeom>
              <a:noFill/>
              <a:ln>
                <a:noFill/>
              </a:ln>
            </p:spPr>
          </p:pic>
          <p:pic>
            <p:nvPicPr>
              <p:cNvPr id="660" name="Google Shape;660;p109"/>
              <p:cNvPicPr preferRelativeResize="0"/>
              <p:nvPr/>
            </p:nvPicPr>
            <p:blipFill>
              <a:blip r:embed="rId7">
                <a:alphaModFix/>
              </a:blip>
              <a:stretch>
                <a:fillRect/>
              </a:stretch>
            </p:blipFill>
            <p:spPr>
              <a:xfrm>
                <a:off x="1599025" y="3009562"/>
                <a:ext cx="150600" cy="150600"/>
              </a:xfrm>
              <a:prstGeom prst="rect">
                <a:avLst/>
              </a:prstGeom>
              <a:noFill/>
              <a:ln>
                <a:noFill/>
              </a:ln>
            </p:spPr>
          </p:pic>
          <p:pic>
            <p:nvPicPr>
              <p:cNvPr id="661" name="Google Shape;661;p109"/>
              <p:cNvPicPr preferRelativeResize="0"/>
              <p:nvPr/>
            </p:nvPicPr>
            <p:blipFill>
              <a:blip r:embed="rId8">
                <a:alphaModFix/>
              </a:blip>
              <a:stretch>
                <a:fillRect/>
              </a:stretch>
            </p:blipFill>
            <p:spPr>
              <a:xfrm>
                <a:off x="1599025" y="3190875"/>
                <a:ext cx="150600" cy="150600"/>
              </a:xfrm>
              <a:prstGeom prst="rect">
                <a:avLst/>
              </a:prstGeom>
              <a:noFill/>
              <a:ln>
                <a:noFill/>
              </a:ln>
            </p:spPr>
          </p:pic>
        </p:grpSp>
        <p:grpSp>
          <p:nvGrpSpPr>
            <p:cNvPr id="662" name="Google Shape;662;p109"/>
            <p:cNvGrpSpPr/>
            <p:nvPr/>
          </p:nvGrpSpPr>
          <p:grpSpPr>
            <a:xfrm>
              <a:off x="19863930" y="10476034"/>
              <a:ext cx="1395335" cy="913901"/>
              <a:chOff x="1226374" y="2998762"/>
              <a:chExt cx="523251" cy="342713"/>
            </a:xfrm>
          </p:grpSpPr>
          <p:pic>
            <p:nvPicPr>
              <p:cNvPr id="663" name="Google Shape;663;p109"/>
              <p:cNvPicPr preferRelativeResize="0"/>
              <p:nvPr/>
            </p:nvPicPr>
            <p:blipFill>
              <a:blip r:embed="rId3">
                <a:alphaModFix/>
              </a:blip>
              <a:stretch>
                <a:fillRect/>
              </a:stretch>
            </p:blipFill>
            <p:spPr>
              <a:xfrm>
                <a:off x="1226374" y="2998762"/>
                <a:ext cx="150600" cy="172175"/>
              </a:xfrm>
              <a:prstGeom prst="rect">
                <a:avLst/>
              </a:prstGeom>
              <a:noFill/>
              <a:ln>
                <a:noFill/>
              </a:ln>
            </p:spPr>
          </p:pic>
          <p:pic>
            <p:nvPicPr>
              <p:cNvPr id="664" name="Google Shape;664;p109"/>
              <p:cNvPicPr preferRelativeResize="0"/>
              <p:nvPr/>
            </p:nvPicPr>
            <p:blipFill>
              <a:blip r:embed="rId4">
                <a:alphaModFix/>
              </a:blip>
              <a:stretch>
                <a:fillRect/>
              </a:stretch>
            </p:blipFill>
            <p:spPr>
              <a:xfrm>
                <a:off x="1412700" y="3009550"/>
                <a:ext cx="150600" cy="150600"/>
              </a:xfrm>
              <a:prstGeom prst="rect">
                <a:avLst/>
              </a:prstGeom>
              <a:noFill/>
              <a:ln>
                <a:noFill/>
              </a:ln>
            </p:spPr>
          </p:pic>
          <p:pic>
            <p:nvPicPr>
              <p:cNvPr id="665" name="Google Shape;665;p109"/>
              <p:cNvPicPr preferRelativeResize="0"/>
              <p:nvPr/>
            </p:nvPicPr>
            <p:blipFill>
              <a:blip r:embed="rId5">
                <a:alphaModFix/>
              </a:blip>
              <a:stretch>
                <a:fillRect/>
              </a:stretch>
            </p:blipFill>
            <p:spPr>
              <a:xfrm>
                <a:off x="1245200" y="3190875"/>
                <a:ext cx="112950" cy="150600"/>
              </a:xfrm>
              <a:prstGeom prst="rect">
                <a:avLst/>
              </a:prstGeom>
              <a:noFill/>
              <a:ln>
                <a:noFill/>
              </a:ln>
            </p:spPr>
          </p:pic>
          <p:pic>
            <p:nvPicPr>
              <p:cNvPr id="666" name="Google Shape;666;p109"/>
              <p:cNvPicPr preferRelativeResize="0"/>
              <p:nvPr/>
            </p:nvPicPr>
            <p:blipFill>
              <a:blip r:embed="rId6">
                <a:alphaModFix/>
              </a:blip>
              <a:stretch>
                <a:fillRect/>
              </a:stretch>
            </p:blipFill>
            <p:spPr>
              <a:xfrm>
                <a:off x="1431525" y="3205937"/>
                <a:ext cx="112950" cy="120487"/>
              </a:xfrm>
              <a:prstGeom prst="rect">
                <a:avLst/>
              </a:prstGeom>
              <a:noFill/>
              <a:ln>
                <a:noFill/>
              </a:ln>
            </p:spPr>
          </p:pic>
          <p:pic>
            <p:nvPicPr>
              <p:cNvPr id="667" name="Google Shape;667;p109"/>
              <p:cNvPicPr preferRelativeResize="0"/>
              <p:nvPr/>
            </p:nvPicPr>
            <p:blipFill>
              <a:blip r:embed="rId7">
                <a:alphaModFix/>
              </a:blip>
              <a:stretch>
                <a:fillRect/>
              </a:stretch>
            </p:blipFill>
            <p:spPr>
              <a:xfrm>
                <a:off x="1599025" y="3009562"/>
                <a:ext cx="150600" cy="150600"/>
              </a:xfrm>
              <a:prstGeom prst="rect">
                <a:avLst/>
              </a:prstGeom>
              <a:noFill/>
              <a:ln>
                <a:noFill/>
              </a:ln>
            </p:spPr>
          </p:pic>
          <p:pic>
            <p:nvPicPr>
              <p:cNvPr id="668" name="Google Shape;668;p109"/>
              <p:cNvPicPr preferRelativeResize="0"/>
              <p:nvPr/>
            </p:nvPicPr>
            <p:blipFill>
              <a:blip r:embed="rId8">
                <a:alphaModFix/>
              </a:blip>
              <a:stretch>
                <a:fillRect/>
              </a:stretch>
            </p:blipFill>
            <p:spPr>
              <a:xfrm>
                <a:off x="1599025" y="3190875"/>
                <a:ext cx="150600" cy="150600"/>
              </a:xfrm>
              <a:prstGeom prst="rect">
                <a:avLst/>
              </a:prstGeom>
              <a:noFill/>
              <a:ln>
                <a:noFill/>
              </a:ln>
            </p:spPr>
          </p:pic>
        </p:grpSp>
      </p:grpSp>
    </p:spTree>
    <p:extLst>
      <p:ext uri="{BB962C8B-B14F-4D97-AF65-F5344CB8AC3E}">
        <p14:creationId xmlns:p14="http://schemas.microsoft.com/office/powerpoint/2010/main" val="32763286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3" name="Picture 5" descr="Graphical user interface, application&#10;&#10;Description automatically generated">
            <a:extLst>
              <a:ext uri="{FF2B5EF4-FFF2-40B4-BE49-F238E27FC236}">
                <a16:creationId xmlns:a16="http://schemas.microsoft.com/office/drawing/2014/main" id="{72EE46D5-3782-4C11-9D98-427AEF1E090A}"/>
              </a:ext>
            </a:extLst>
          </p:cNvPr>
          <p:cNvPicPr>
            <a:picLocks noChangeAspect="1"/>
          </p:cNvPicPr>
          <p:nvPr/>
        </p:nvPicPr>
        <p:blipFill>
          <a:blip r:embed="rId3"/>
          <a:stretch>
            <a:fillRect/>
          </a:stretch>
        </p:blipFill>
        <p:spPr>
          <a:xfrm>
            <a:off x="6545800" y="1301698"/>
            <a:ext cx="16130494" cy="11109334"/>
          </a:xfrm>
          <a:prstGeom prst="rect">
            <a:avLst/>
          </a:prstGeom>
          <a:ln>
            <a:noFill/>
          </a:ln>
          <a:effectLst>
            <a:outerShdw blurRad="292100" dist="139700" dir="2700000" algn="tl" rotWithShape="0">
              <a:srgbClr val="333333">
                <a:alpha val="65000"/>
              </a:srgbClr>
            </a:outerShdw>
          </a:effectLst>
        </p:spPr>
      </p:pic>
      <p:sp>
        <p:nvSpPr>
          <p:cNvPr id="239" name="Google Shape;239;p56"/>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400" dirty="0">
                <a:solidFill>
                  <a:schemeClr val="bg1"/>
                </a:solidFill>
                <a:latin typeface="Helvetica Neue"/>
              </a:rPr>
              <a:t>Organization </a:t>
            </a:r>
            <a:br>
              <a:rPr lang="en" sz="4400" dirty="0">
                <a:solidFill>
                  <a:schemeClr val="bg1"/>
                </a:solidFill>
                <a:latin typeface="Helvetica Neue"/>
              </a:rPr>
            </a:br>
            <a:r>
              <a:rPr lang="en" sz="4400" dirty="0">
                <a:solidFill>
                  <a:schemeClr val="bg1"/>
                </a:solidFill>
                <a:latin typeface="Helvetica Neue"/>
              </a:rPr>
              <a:t>View</a:t>
            </a:r>
            <a:endParaRPr lang="en-US" sz="4400" dirty="0">
              <a:solidFill>
                <a:schemeClr val="bg1"/>
              </a:solidFill>
            </a:endParaRPr>
          </a:p>
        </p:txBody>
      </p:sp>
      <p:sp>
        <p:nvSpPr>
          <p:cNvPr id="4" name="Arrow: Left 3">
            <a:extLst>
              <a:ext uri="{FF2B5EF4-FFF2-40B4-BE49-F238E27FC236}">
                <a16:creationId xmlns:a16="http://schemas.microsoft.com/office/drawing/2014/main" id="{58426FD9-EE56-4E71-A75D-8D965126B6EF}"/>
              </a:ext>
            </a:extLst>
          </p:cNvPr>
          <p:cNvSpPr/>
          <p:nvPr/>
        </p:nvSpPr>
        <p:spPr>
          <a:xfrm>
            <a:off x="10127698" y="3128772"/>
            <a:ext cx="942372" cy="466767"/>
          </a:xfrm>
          <a:prstGeom prst="left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28912593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5" name="Picture 6" descr="Graphical user interface, application&#10;&#10;Description automatically generated">
            <a:extLst>
              <a:ext uri="{FF2B5EF4-FFF2-40B4-BE49-F238E27FC236}">
                <a16:creationId xmlns:a16="http://schemas.microsoft.com/office/drawing/2014/main" id="{1E63F6FD-0F28-4646-8520-6C3DDB02080B}"/>
              </a:ext>
            </a:extLst>
          </p:cNvPr>
          <p:cNvPicPr>
            <a:picLocks noChangeAspect="1"/>
          </p:cNvPicPr>
          <p:nvPr/>
        </p:nvPicPr>
        <p:blipFill>
          <a:blip r:embed="rId3"/>
          <a:stretch>
            <a:fillRect/>
          </a:stretch>
        </p:blipFill>
        <p:spPr>
          <a:xfrm>
            <a:off x="6565570" y="1302992"/>
            <a:ext cx="16180299" cy="11136633"/>
          </a:xfrm>
          <a:prstGeom prst="rect">
            <a:avLst/>
          </a:prstGeom>
          <a:ln>
            <a:noFill/>
          </a:ln>
          <a:effectLst>
            <a:outerShdw blurRad="292100" dist="139700" dir="2700000" algn="tl" rotWithShape="0">
              <a:srgbClr val="333333">
                <a:alpha val="65000"/>
              </a:srgbClr>
            </a:outerShdw>
          </a:effectLst>
        </p:spPr>
      </p:pic>
      <p:sp>
        <p:nvSpPr>
          <p:cNvPr id="239" name="Google Shape;239;p56"/>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rPr>
              <a:t>Enterprise </a:t>
            </a:r>
            <a:br>
              <a:rPr lang="en" sz="4400">
                <a:latin typeface="Helvetica Neue"/>
              </a:rPr>
            </a:br>
            <a:r>
              <a:rPr lang="en" sz="4400">
                <a:solidFill>
                  <a:schemeClr val="bg1"/>
                </a:solidFill>
                <a:latin typeface="Helvetica Neue"/>
              </a:rPr>
              <a:t>Account View</a:t>
            </a:r>
            <a:endParaRPr lang="en-US" sz="4400">
              <a:solidFill>
                <a:schemeClr val="bg1"/>
              </a:solidFill>
            </a:endParaRPr>
          </a:p>
        </p:txBody>
      </p:sp>
      <p:sp>
        <p:nvSpPr>
          <p:cNvPr id="4" name="Arrow: Left 3">
            <a:extLst>
              <a:ext uri="{FF2B5EF4-FFF2-40B4-BE49-F238E27FC236}">
                <a16:creationId xmlns:a16="http://schemas.microsoft.com/office/drawing/2014/main" id="{58426FD9-EE56-4E71-A75D-8D965126B6EF}"/>
              </a:ext>
            </a:extLst>
          </p:cNvPr>
          <p:cNvSpPr/>
          <p:nvPr/>
        </p:nvSpPr>
        <p:spPr>
          <a:xfrm>
            <a:off x="10147605" y="3729390"/>
            <a:ext cx="942372" cy="466767"/>
          </a:xfrm>
          <a:prstGeom prst="left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62805174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6" name="Picture 6" descr="Graphical user interface, application&#10;&#10;Description automatically generated">
            <a:extLst>
              <a:ext uri="{FF2B5EF4-FFF2-40B4-BE49-F238E27FC236}">
                <a16:creationId xmlns:a16="http://schemas.microsoft.com/office/drawing/2014/main" id="{73842CC8-D343-40AA-AF38-54FAD7E21659}"/>
              </a:ext>
            </a:extLst>
          </p:cNvPr>
          <p:cNvPicPr>
            <a:picLocks noChangeAspect="1"/>
          </p:cNvPicPr>
          <p:nvPr/>
        </p:nvPicPr>
        <p:blipFill>
          <a:blip r:embed="rId3"/>
          <a:stretch>
            <a:fillRect/>
          </a:stretch>
        </p:blipFill>
        <p:spPr>
          <a:xfrm>
            <a:off x="6714605" y="1322820"/>
            <a:ext cx="16020924" cy="11066906"/>
          </a:xfrm>
          <a:prstGeom prst="rect">
            <a:avLst/>
          </a:prstGeom>
          <a:ln>
            <a:noFill/>
          </a:ln>
          <a:effectLst>
            <a:outerShdw blurRad="292100" dist="139700" dir="2700000" algn="tl" rotWithShape="0">
              <a:srgbClr val="333333">
                <a:alpha val="65000"/>
              </a:srgbClr>
            </a:outerShdw>
          </a:effectLst>
        </p:spPr>
      </p:pic>
      <p:sp>
        <p:nvSpPr>
          <p:cNvPr id="239" name="Google Shape;239;p56"/>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400" dirty="0">
                <a:solidFill>
                  <a:schemeClr val="bg1"/>
                </a:solidFill>
                <a:latin typeface="Helvetica Neue"/>
              </a:rPr>
              <a:t>Repository </a:t>
            </a:r>
            <a:br>
              <a:rPr lang="en" sz="4400" dirty="0">
                <a:solidFill>
                  <a:schemeClr val="bg1"/>
                </a:solidFill>
                <a:latin typeface="Helvetica Neue"/>
              </a:rPr>
            </a:br>
            <a:r>
              <a:rPr lang="en" sz="4400" dirty="0">
                <a:solidFill>
                  <a:schemeClr val="bg1"/>
                </a:solidFill>
                <a:latin typeface="Helvetica Neue"/>
              </a:rPr>
              <a:t>policies</a:t>
            </a:r>
          </a:p>
        </p:txBody>
      </p:sp>
      <p:sp>
        <p:nvSpPr>
          <p:cNvPr id="4" name="Arrow: Left 3">
            <a:extLst>
              <a:ext uri="{FF2B5EF4-FFF2-40B4-BE49-F238E27FC236}">
                <a16:creationId xmlns:a16="http://schemas.microsoft.com/office/drawing/2014/main" id="{58426FD9-EE56-4E71-A75D-8D965126B6EF}"/>
              </a:ext>
            </a:extLst>
          </p:cNvPr>
          <p:cNvSpPr/>
          <p:nvPr/>
        </p:nvSpPr>
        <p:spPr>
          <a:xfrm>
            <a:off x="10247140" y="4471388"/>
            <a:ext cx="942372" cy="466767"/>
          </a:xfrm>
          <a:prstGeom prst="left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2008424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5" name="Picture 6" descr="Graphical user interface, application&#10;&#10;Description automatically generated">
            <a:extLst>
              <a:ext uri="{FF2B5EF4-FFF2-40B4-BE49-F238E27FC236}">
                <a16:creationId xmlns:a16="http://schemas.microsoft.com/office/drawing/2014/main" id="{630ED615-BF96-4DDA-8F1E-CF540041AB5A}"/>
              </a:ext>
            </a:extLst>
          </p:cNvPr>
          <p:cNvPicPr>
            <a:picLocks noChangeAspect="1"/>
          </p:cNvPicPr>
          <p:nvPr/>
        </p:nvPicPr>
        <p:blipFill>
          <a:blip r:embed="rId3"/>
          <a:stretch>
            <a:fillRect/>
          </a:stretch>
        </p:blipFill>
        <p:spPr>
          <a:xfrm>
            <a:off x="6667621" y="1234736"/>
            <a:ext cx="16277440" cy="11246528"/>
          </a:xfrm>
          <a:prstGeom prst="rect">
            <a:avLst/>
          </a:prstGeom>
          <a:ln>
            <a:noFill/>
          </a:ln>
          <a:effectLst>
            <a:outerShdw blurRad="292100" dist="139700" dir="2700000" algn="tl" rotWithShape="0">
              <a:srgbClr val="333333">
                <a:alpha val="65000"/>
              </a:srgbClr>
            </a:outerShdw>
          </a:effectLst>
        </p:spPr>
      </p:pic>
      <p:sp>
        <p:nvSpPr>
          <p:cNvPr id="239" name="Google Shape;239;p56"/>
          <p:cNvSpPr txBox="1"/>
          <p:nvPr/>
        </p:nvSpPr>
        <p:spPr>
          <a:xfrm>
            <a:off x="1211115" y="2028800"/>
            <a:ext cx="5144895"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rPr>
              <a:t>Account</a:t>
            </a:r>
            <a:br>
              <a:rPr lang="en" sz="4400" dirty="0">
                <a:solidFill>
                  <a:schemeClr val="bg1"/>
                </a:solidFill>
                <a:latin typeface="Helvetica Neue"/>
              </a:rPr>
            </a:br>
            <a:r>
              <a:rPr lang="en" sz="4400">
                <a:solidFill>
                  <a:schemeClr val="bg1"/>
                </a:solidFill>
                <a:latin typeface="Helvetica Neue"/>
              </a:rPr>
              <a:t>settings</a:t>
            </a:r>
          </a:p>
        </p:txBody>
      </p:sp>
      <p:sp>
        <p:nvSpPr>
          <p:cNvPr id="4" name="Arrow: Left 3">
            <a:extLst>
              <a:ext uri="{FF2B5EF4-FFF2-40B4-BE49-F238E27FC236}">
                <a16:creationId xmlns:a16="http://schemas.microsoft.com/office/drawing/2014/main" id="{58426FD9-EE56-4E71-A75D-8D965126B6EF}"/>
              </a:ext>
            </a:extLst>
          </p:cNvPr>
          <p:cNvSpPr/>
          <p:nvPr/>
        </p:nvSpPr>
        <p:spPr>
          <a:xfrm>
            <a:off x="10273837" y="5082807"/>
            <a:ext cx="942372" cy="466767"/>
          </a:xfrm>
          <a:prstGeom prst="left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1847748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BA199718-25F8-4D13-9E10-577F054F8B1B}"/>
              </a:ext>
            </a:extLst>
          </p:cNvPr>
          <p:cNvPicPr>
            <a:picLocks noChangeAspect="1"/>
          </p:cNvPicPr>
          <p:nvPr/>
        </p:nvPicPr>
        <p:blipFill>
          <a:blip r:embed="rId3"/>
          <a:stretch>
            <a:fillRect/>
          </a:stretch>
        </p:blipFill>
        <p:spPr>
          <a:xfrm>
            <a:off x="6764540" y="1443794"/>
            <a:ext cx="15413316" cy="10715216"/>
          </a:xfrm>
          <a:prstGeom prst="rect">
            <a:avLst/>
          </a:prstGeom>
          <a:ln>
            <a:noFill/>
          </a:ln>
          <a:effectLst>
            <a:outerShdw blurRad="292100" dist="139700" dir="2700000" algn="tl" rotWithShape="0">
              <a:srgbClr val="333333">
                <a:alpha val="65000"/>
              </a:srgbClr>
            </a:outerShdw>
          </a:effectLst>
        </p:spPr>
      </p:pic>
      <p:sp>
        <p:nvSpPr>
          <p:cNvPr id="239" name="Google Shape;239;p56"/>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rPr>
              <a:t>Organization </a:t>
            </a:r>
            <a:br>
              <a:rPr lang="en" sz="4400">
                <a:latin typeface="Helvetica Neue"/>
              </a:rPr>
            </a:br>
            <a:r>
              <a:rPr lang="en" sz="4400">
                <a:solidFill>
                  <a:schemeClr val="bg1"/>
                </a:solidFill>
                <a:latin typeface="Helvetica Neue"/>
              </a:rPr>
              <a:t>View</a:t>
            </a:r>
            <a:endParaRPr lang="en-US" sz="4400">
              <a:solidFill>
                <a:schemeClr val="bg1"/>
              </a:solidFill>
            </a:endParaRPr>
          </a:p>
        </p:txBody>
      </p:sp>
    </p:spTree>
    <p:extLst>
      <p:ext uri="{BB962C8B-B14F-4D97-AF65-F5344CB8AC3E}">
        <p14:creationId xmlns:p14="http://schemas.microsoft.com/office/powerpoint/2010/main" val="111399321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56"/>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250">
                <a:solidFill>
                  <a:schemeClr val="bg1"/>
                </a:solidFill>
                <a:latin typeface="Helvetica Neue"/>
              </a:rPr>
              <a:t>Teams</a:t>
            </a:r>
          </a:p>
        </p:txBody>
      </p:sp>
      <p:pic>
        <p:nvPicPr>
          <p:cNvPr id="4" name="Picture 4" descr="Graphical user interface, text, application&#10;&#10;Description automatically generated">
            <a:extLst>
              <a:ext uri="{FF2B5EF4-FFF2-40B4-BE49-F238E27FC236}">
                <a16:creationId xmlns:a16="http://schemas.microsoft.com/office/drawing/2014/main" id="{4DCFA7DC-0648-41DC-A632-34520058F357}"/>
              </a:ext>
            </a:extLst>
          </p:cNvPr>
          <p:cNvPicPr>
            <a:picLocks noChangeAspect="1"/>
          </p:cNvPicPr>
          <p:nvPr/>
        </p:nvPicPr>
        <p:blipFill>
          <a:blip r:embed="rId3"/>
          <a:stretch>
            <a:fillRect/>
          </a:stretch>
        </p:blipFill>
        <p:spPr>
          <a:xfrm>
            <a:off x="6227048" y="1242524"/>
            <a:ext cx="16289868" cy="112179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794988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56"/>
          <p:cNvSpPr txBox="1"/>
          <p:nvPr/>
        </p:nvSpPr>
        <p:spPr>
          <a:xfrm>
            <a:off x="1211115" y="2028800"/>
            <a:ext cx="4985523" cy="9658400"/>
          </a:xfrm>
          <a:prstGeom prst="rect">
            <a:avLst/>
          </a:prstGeom>
          <a:noFill/>
          <a:ln>
            <a:noFill/>
          </a:ln>
        </p:spPr>
        <p:txBody>
          <a:bodyPr spcFirstLastPara="1" wrap="square" lIns="243800" tIns="243800" rIns="243800" bIns="243800" anchor="ctr" anchorCtr="0">
            <a:noAutofit/>
          </a:bodyPr>
          <a:lstStyle/>
          <a:p>
            <a:r>
              <a:rPr lang="en" sz="4250">
                <a:solidFill>
                  <a:schemeClr val="bg1"/>
                </a:solidFill>
                <a:latin typeface="Helvetica Neue"/>
              </a:rPr>
              <a:t>Repository permissions</a:t>
            </a:r>
          </a:p>
        </p:txBody>
      </p:sp>
      <p:pic>
        <p:nvPicPr>
          <p:cNvPr id="4" name="Picture 4" descr="Graphical user interface, application&#10;&#10;Description automatically generated">
            <a:extLst>
              <a:ext uri="{FF2B5EF4-FFF2-40B4-BE49-F238E27FC236}">
                <a16:creationId xmlns:a16="http://schemas.microsoft.com/office/drawing/2014/main" id="{17877316-E0AA-491D-A185-419E90B5F44D}"/>
              </a:ext>
            </a:extLst>
          </p:cNvPr>
          <p:cNvPicPr>
            <a:picLocks noChangeAspect="1"/>
          </p:cNvPicPr>
          <p:nvPr/>
        </p:nvPicPr>
        <p:blipFill>
          <a:blip r:embed="rId3"/>
          <a:stretch>
            <a:fillRect/>
          </a:stretch>
        </p:blipFill>
        <p:spPr>
          <a:xfrm>
            <a:off x="6286444" y="1214023"/>
            <a:ext cx="16200219" cy="111449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276565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E39E-2D08-4659-88D1-ACD77638CA96}"/>
              </a:ext>
            </a:extLst>
          </p:cNvPr>
          <p:cNvSpPr>
            <a:spLocks noGrp="1"/>
          </p:cNvSpPr>
          <p:nvPr>
            <p:ph type="title"/>
          </p:nvPr>
        </p:nvSpPr>
        <p:spPr/>
        <p:txBody>
          <a:bodyPr/>
          <a:lstStyle/>
          <a:p>
            <a:r>
              <a:rPr lang="en-US"/>
              <a:t>Membership, privileges, and security</a:t>
            </a:r>
          </a:p>
        </p:txBody>
      </p:sp>
      <p:sp>
        <p:nvSpPr>
          <p:cNvPr id="3" name="Footer Placeholder 2">
            <a:extLst>
              <a:ext uri="{FF2B5EF4-FFF2-40B4-BE49-F238E27FC236}">
                <a16:creationId xmlns:a16="http://schemas.microsoft.com/office/drawing/2014/main" id="{F3AF7B46-7F16-48A8-8D6B-408E1097AC9F}"/>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33131199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4018-C0EA-0F48-94C5-800606FC94E1}"/>
              </a:ext>
            </a:extLst>
          </p:cNvPr>
          <p:cNvSpPr>
            <a:spLocks noGrp="1"/>
          </p:cNvSpPr>
          <p:nvPr>
            <p:ph type="title"/>
          </p:nvPr>
        </p:nvSpPr>
        <p:spPr/>
        <p:txBody>
          <a:bodyPr/>
          <a:lstStyle/>
          <a:p>
            <a:r>
              <a:rPr lang="en-US"/>
              <a:t>Team &amp; organization </a:t>
            </a:r>
            <a:br>
              <a:rPr lang="en-US"/>
            </a:br>
            <a:r>
              <a:rPr lang="en-US"/>
              <a:t>management</a:t>
            </a:r>
          </a:p>
        </p:txBody>
      </p:sp>
      <p:sp>
        <p:nvSpPr>
          <p:cNvPr id="3" name="Text Placeholder 2">
            <a:extLst>
              <a:ext uri="{FF2B5EF4-FFF2-40B4-BE49-F238E27FC236}">
                <a16:creationId xmlns:a16="http://schemas.microsoft.com/office/drawing/2014/main" id="{AC485A2E-6347-554B-9010-9AC66B1E28DA}"/>
              </a:ext>
            </a:extLst>
          </p:cNvPr>
          <p:cNvSpPr>
            <a:spLocks noGrp="1"/>
          </p:cNvSpPr>
          <p:nvPr>
            <p:ph type="body" sz="quarter" idx="10"/>
          </p:nvPr>
        </p:nvSpPr>
        <p:spPr/>
        <p:txBody>
          <a:bodyPr/>
          <a:lstStyle/>
          <a:p>
            <a:r>
              <a:rPr lang="en-US">
                <a:latin typeface="Consolas"/>
              </a:rPr>
              <a:t>GitHub Bootcamp</a:t>
            </a:r>
          </a:p>
        </p:txBody>
      </p:sp>
      <p:sp>
        <p:nvSpPr>
          <p:cNvPr id="4" name="Text Placeholder 3">
            <a:extLst>
              <a:ext uri="{FF2B5EF4-FFF2-40B4-BE49-F238E27FC236}">
                <a16:creationId xmlns:a16="http://schemas.microsoft.com/office/drawing/2014/main" id="{AE930BFD-E553-9447-A127-C33A0B7899DD}"/>
              </a:ext>
            </a:extLst>
          </p:cNvPr>
          <p:cNvSpPr>
            <a:spLocks noGrp="1"/>
          </p:cNvSpPr>
          <p:nvPr>
            <p:ph type="body" sz="quarter" idx="11"/>
          </p:nvPr>
        </p:nvSpPr>
        <p:spPr/>
        <p:txBody>
          <a:bodyPr/>
          <a:lstStyle/>
          <a:p>
            <a:r>
              <a:rPr lang="en-US">
                <a:latin typeface="Consolas"/>
              </a:rPr>
              <a:t>@presenter name (optional)</a:t>
            </a:r>
          </a:p>
        </p:txBody>
      </p:sp>
    </p:spTree>
    <p:extLst>
      <p:ext uri="{BB962C8B-B14F-4D97-AF65-F5344CB8AC3E}">
        <p14:creationId xmlns:p14="http://schemas.microsoft.com/office/powerpoint/2010/main" val="28293552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17"/>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Member privileges and security</a:t>
            </a:r>
            <a:endParaRPr lang="en-US" sz="9600"/>
          </a:p>
        </p:txBody>
      </p:sp>
      <p:sp>
        <p:nvSpPr>
          <p:cNvPr id="723" name="Google Shape;723;p117"/>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762000" indent="-762000">
              <a:spcBef>
                <a:spcPts val="1067"/>
              </a:spcBef>
              <a:buFont typeface="Arial"/>
              <a:buChar char="•"/>
            </a:pPr>
            <a:r>
              <a:rPr lang="en">
                <a:highlight>
                  <a:srgbClr val="FFFFFF"/>
                </a:highlight>
                <a:latin typeface="Helvetica Neue"/>
                <a:ea typeface="Arial"/>
                <a:cs typeface="Arial"/>
                <a:sym typeface="Arial"/>
              </a:rPr>
              <a:t>Keep projects and data secure</a:t>
            </a:r>
            <a:endParaRPr lang="en">
              <a:latin typeface="Helvetica Neue"/>
              <a:ea typeface="Arial"/>
              <a:cs typeface="Arial"/>
            </a:endParaRPr>
          </a:p>
          <a:p>
            <a:pPr marL="762000" indent="-762000">
              <a:spcBef>
                <a:spcPts val="1067"/>
              </a:spcBef>
              <a:buFont typeface="Arial"/>
              <a:buChar char="•"/>
            </a:pPr>
            <a:r>
              <a:rPr lang="en">
                <a:highlight>
                  <a:srgbClr val="FFFFFF"/>
                </a:highlight>
                <a:latin typeface="Helvetica Neue"/>
                <a:ea typeface="Arial"/>
                <a:cs typeface="Arial"/>
                <a:sym typeface="Arial"/>
              </a:rPr>
              <a:t>Audit log</a:t>
            </a:r>
            <a:endParaRPr lang="en">
              <a:latin typeface="Helvetica Neue"/>
              <a:ea typeface="Arial"/>
              <a:cs typeface="Arial"/>
            </a:endParaRPr>
          </a:p>
          <a:p>
            <a:pPr marL="762000" indent="-762000">
              <a:spcBef>
                <a:spcPts val="1067"/>
              </a:spcBef>
              <a:buFont typeface="Arial"/>
              <a:buChar char="•"/>
            </a:pPr>
            <a:r>
              <a:rPr lang="en">
                <a:highlight>
                  <a:srgbClr val="FFFFFF"/>
                </a:highlight>
                <a:latin typeface="Helvetica Neue"/>
                <a:ea typeface="Arial"/>
                <a:cs typeface="Arial"/>
                <a:sym typeface="Arial"/>
              </a:rPr>
              <a:t>Member 2FA status</a:t>
            </a:r>
            <a:endParaRPr lang="en">
              <a:latin typeface="Helvetica Neue"/>
              <a:ea typeface="Arial"/>
              <a:cs typeface="Arial"/>
            </a:endParaRPr>
          </a:p>
          <a:p>
            <a:pPr marL="762000" indent="-762000">
              <a:spcBef>
                <a:spcPts val="1067"/>
              </a:spcBef>
              <a:buFont typeface="Arial"/>
              <a:buChar char="•"/>
            </a:pPr>
            <a:r>
              <a:rPr lang="en">
                <a:highlight>
                  <a:srgbClr val="FFFFFF"/>
                </a:highlight>
                <a:latin typeface="Helvetica Neue"/>
                <a:ea typeface="Arial"/>
                <a:cs typeface="Arial"/>
                <a:sym typeface="Arial"/>
              </a:rPr>
              <a:t>Application settings</a:t>
            </a:r>
            <a:endParaRPr lang="en">
              <a:highlight>
                <a:srgbClr val="FFFFFF"/>
              </a:highlight>
              <a:latin typeface="Helvetica Neue"/>
              <a:cs typeface="Arial"/>
            </a:endParaRPr>
          </a:p>
        </p:txBody>
      </p:sp>
    </p:spTree>
    <p:extLst>
      <p:ext uri="{BB962C8B-B14F-4D97-AF65-F5344CB8AC3E}">
        <p14:creationId xmlns:p14="http://schemas.microsoft.com/office/powerpoint/2010/main" val="36780344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18"/>
          <p:cNvSpPr txBox="1">
            <a:spLocks noGrp="1"/>
          </p:cNvSpPr>
          <p:nvPr>
            <p:ph type="title"/>
          </p:nvPr>
        </p:nvSpPr>
        <p:spPr>
          <a:prstGeom prst="rect">
            <a:avLst/>
          </a:prstGeom>
        </p:spPr>
        <p:txBody>
          <a:bodyPr spcFirstLastPara="1" wrap="square" lIns="50800" tIns="50800" rIns="50800" bIns="50800" anchor="t" anchorCtr="0">
            <a:noAutofit/>
          </a:bodyPr>
          <a:lstStyle/>
          <a:p>
            <a:r>
              <a:rPr lang="en"/>
              <a:t>Organization member privileges</a:t>
            </a:r>
            <a:endParaRPr/>
          </a:p>
        </p:txBody>
      </p:sp>
      <p:sp>
        <p:nvSpPr>
          <p:cNvPr id="3" name="TextBox 2">
            <a:extLst>
              <a:ext uri="{FF2B5EF4-FFF2-40B4-BE49-F238E27FC236}">
                <a16:creationId xmlns:a16="http://schemas.microsoft.com/office/drawing/2014/main" id="{6460FC95-850D-437A-8013-C9C572669FBF}"/>
              </a:ext>
            </a:extLst>
          </p:cNvPr>
          <p:cNvSpPr txBox="1"/>
          <p:nvPr/>
        </p:nvSpPr>
        <p:spPr>
          <a:xfrm>
            <a:off x="3068640" y="3117098"/>
            <a:ext cx="13291988" cy="84125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457200" indent="-457200">
              <a:lnSpc>
                <a:spcPct val="150000"/>
              </a:lnSpc>
              <a:buFont typeface="Arial"/>
              <a:buChar char="•"/>
            </a:pPr>
            <a:r>
              <a:rPr lang="en-GB" b="0">
                <a:solidFill>
                  <a:schemeClr val="bg1"/>
                </a:solidFill>
                <a:latin typeface="Helvetica Neue"/>
              </a:rPr>
              <a:t>Base permissions (None, Read, Write, Admin) </a:t>
            </a:r>
            <a:endParaRPr lang="en-US">
              <a:solidFill>
                <a:schemeClr val="bg1"/>
              </a:solidFill>
              <a:latin typeface="Helvetica Neue"/>
            </a:endParaRPr>
          </a:p>
          <a:p>
            <a:pPr marL="457200" indent="-457200">
              <a:lnSpc>
                <a:spcPct val="150000"/>
              </a:lnSpc>
              <a:buFont typeface="Arial"/>
              <a:buChar char="•"/>
            </a:pPr>
            <a:r>
              <a:rPr lang="en-GB" b="0">
                <a:solidFill>
                  <a:schemeClr val="bg1"/>
                </a:solidFill>
                <a:latin typeface="Helvetica Neue"/>
              </a:rPr>
              <a:t>Issue deletion </a:t>
            </a:r>
            <a:endParaRPr lang="en-GB">
              <a:solidFill>
                <a:schemeClr val="bg1"/>
              </a:solidFill>
              <a:latin typeface="Helvetica Neue"/>
            </a:endParaRPr>
          </a:p>
          <a:p>
            <a:pPr marL="457200" indent="-457200">
              <a:lnSpc>
                <a:spcPct val="150000"/>
              </a:lnSpc>
              <a:buFont typeface="Arial"/>
              <a:buChar char="•"/>
            </a:pPr>
            <a:r>
              <a:rPr lang="en-GB" b="0">
                <a:solidFill>
                  <a:schemeClr val="bg1"/>
                </a:solidFill>
                <a:latin typeface="Helvetica Neue"/>
              </a:rPr>
              <a:t>Repository creation (None, Public, Private, Internal) </a:t>
            </a:r>
            <a:endParaRPr lang="en-GB">
              <a:solidFill>
                <a:schemeClr val="bg1"/>
              </a:solidFill>
              <a:latin typeface="Helvetica Neue"/>
            </a:endParaRPr>
          </a:p>
          <a:p>
            <a:pPr marL="457200" indent="-457200">
              <a:lnSpc>
                <a:spcPct val="150000"/>
              </a:lnSpc>
              <a:buFont typeface="Arial"/>
              <a:buChar char="•"/>
            </a:pPr>
            <a:r>
              <a:rPr lang="en-GB" b="0">
                <a:solidFill>
                  <a:schemeClr val="bg1"/>
                </a:solidFill>
                <a:latin typeface="Helvetica Neue"/>
              </a:rPr>
              <a:t>Repository comments </a:t>
            </a:r>
            <a:endParaRPr lang="en-GB">
              <a:solidFill>
                <a:schemeClr val="bg1"/>
              </a:solidFill>
              <a:latin typeface="Helvetica Neue"/>
            </a:endParaRPr>
          </a:p>
          <a:p>
            <a:pPr marL="457200" indent="-457200">
              <a:lnSpc>
                <a:spcPct val="150000"/>
              </a:lnSpc>
              <a:buFont typeface="Arial"/>
              <a:buChar char="•"/>
            </a:pPr>
            <a:r>
              <a:rPr lang="en-GB" b="0">
                <a:solidFill>
                  <a:schemeClr val="bg1"/>
                </a:solidFill>
                <a:latin typeface="Helvetica Neue"/>
              </a:rPr>
              <a:t>Repository forking </a:t>
            </a:r>
            <a:endParaRPr lang="en-GB">
              <a:solidFill>
                <a:schemeClr val="bg1"/>
              </a:solidFill>
              <a:latin typeface="Helvetica Neue"/>
            </a:endParaRPr>
          </a:p>
          <a:p>
            <a:pPr marL="457200" indent="-457200">
              <a:lnSpc>
                <a:spcPct val="150000"/>
              </a:lnSpc>
              <a:buFont typeface="Arial"/>
              <a:buChar char="•"/>
            </a:pPr>
            <a:r>
              <a:rPr lang="en-GB" b="0">
                <a:solidFill>
                  <a:schemeClr val="bg1"/>
                </a:solidFill>
                <a:latin typeface="Helvetica Neue"/>
              </a:rPr>
              <a:t>Repository discussions </a:t>
            </a:r>
            <a:endParaRPr lang="en-GB">
              <a:solidFill>
                <a:schemeClr val="bg1"/>
              </a:solidFill>
              <a:latin typeface="Helvetica Neue"/>
            </a:endParaRPr>
          </a:p>
          <a:p>
            <a:pPr marL="457200" indent="-457200">
              <a:lnSpc>
                <a:spcPct val="150000"/>
              </a:lnSpc>
              <a:buFont typeface="Arial"/>
              <a:buChar char="•"/>
            </a:pPr>
            <a:r>
              <a:rPr lang="en-GB" b="0">
                <a:solidFill>
                  <a:schemeClr val="bg1"/>
                </a:solidFill>
                <a:latin typeface="Helvetica Neue"/>
              </a:rPr>
              <a:t>Repository invitations </a:t>
            </a:r>
            <a:endParaRPr lang="en-GB">
              <a:solidFill>
                <a:schemeClr val="bg1"/>
              </a:solidFill>
              <a:latin typeface="Helvetica Neue"/>
            </a:endParaRPr>
          </a:p>
          <a:p>
            <a:pPr marL="457200" indent="-457200">
              <a:lnSpc>
                <a:spcPct val="150000"/>
              </a:lnSpc>
              <a:buFont typeface="Arial"/>
              <a:buChar char="•"/>
            </a:pPr>
            <a:r>
              <a:rPr lang="en-GB" b="0">
                <a:solidFill>
                  <a:schemeClr val="bg1"/>
                </a:solidFill>
                <a:latin typeface="Helvetica Neue"/>
              </a:rPr>
              <a:t>Team creation rules </a:t>
            </a:r>
            <a:endParaRPr lang="en-GB">
              <a:solidFill>
                <a:schemeClr val="bg1"/>
              </a:solidFill>
              <a:latin typeface="Helvetica Neue"/>
            </a:endParaRPr>
          </a:p>
          <a:p>
            <a:pPr marL="457200" indent="-457200">
              <a:lnSpc>
                <a:spcPct val="150000"/>
              </a:lnSpc>
              <a:buFont typeface="Arial"/>
              <a:buChar char="•"/>
            </a:pPr>
            <a:r>
              <a:rPr lang="en-GB" b="0">
                <a:solidFill>
                  <a:schemeClr val="bg1"/>
                </a:solidFill>
                <a:latin typeface="Helvetica Neue"/>
              </a:rPr>
              <a:t>Repository visibility change </a:t>
            </a:r>
            <a:endParaRPr lang="en-GB">
              <a:solidFill>
                <a:schemeClr val="bg1"/>
              </a:solidFill>
              <a:latin typeface="Helvetica Neue"/>
            </a:endParaRPr>
          </a:p>
          <a:p>
            <a:pPr marL="457200" indent="-457200">
              <a:lnSpc>
                <a:spcPct val="150000"/>
              </a:lnSpc>
              <a:buFont typeface="Arial"/>
              <a:buChar char="•"/>
            </a:pPr>
            <a:r>
              <a:rPr lang="en-GB" b="0">
                <a:solidFill>
                  <a:schemeClr val="bg1"/>
                </a:solidFill>
                <a:latin typeface="Helvetica Neue"/>
              </a:rPr>
              <a:t>Dependency insights </a:t>
            </a:r>
            <a:endParaRPr lang="en-GB">
              <a:solidFill>
                <a:schemeClr val="bg1"/>
              </a:solidFill>
              <a:latin typeface="Helvetica Neue"/>
            </a:endParaRPr>
          </a:p>
        </p:txBody>
      </p:sp>
      <p:pic>
        <p:nvPicPr>
          <p:cNvPr id="4" name="Picture 4" descr="Icon&#10;&#10;Description automatically generated">
            <a:extLst>
              <a:ext uri="{FF2B5EF4-FFF2-40B4-BE49-F238E27FC236}">
                <a16:creationId xmlns:a16="http://schemas.microsoft.com/office/drawing/2014/main" id="{221E32AE-4409-40EF-B59B-F18AD8A59582}"/>
              </a:ext>
            </a:extLst>
          </p:cNvPr>
          <p:cNvPicPr>
            <a:picLocks noChangeAspect="1"/>
          </p:cNvPicPr>
          <p:nvPr/>
        </p:nvPicPr>
        <p:blipFill>
          <a:blip r:embed="rId3"/>
          <a:stretch>
            <a:fillRect/>
          </a:stretch>
        </p:blipFill>
        <p:spPr>
          <a:xfrm>
            <a:off x="15327689" y="4753484"/>
            <a:ext cx="4635062" cy="4652579"/>
          </a:xfrm>
          <a:prstGeom prst="rect">
            <a:avLst/>
          </a:prstGeom>
        </p:spPr>
      </p:pic>
    </p:spTree>
    <p:extLst>
      <p:ext uri="{BB962C8B-B14F-4D97-AF65-F5344CB8AC3E}">
        <p14:creationId xmlns:p14="http://schemas.microsoft.com/office/powerpoint/2010/main" val="38360535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56"/>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250">
                <a:solidFill>
                  <a:schemeClr val="bg1"/>
                </a:solidFill>
                <a:latin typeface="Helvetica Neue"/>
              </a:rPr>
              <a:t>Organization </a:t>
            </a:r>
            <a:br>
              <a:rPr lang="en" sz="4250">
                <a:solidFill>
                  <a:schemeClr val="bg1"/>
                </a:solidFill>
                <a:latin typeface="Helvetica Neue"/>
              </a:rPr>
            </a:br>
            <a:r>
              <a:rPr lang="en" sz="4250">
                <a:solidFill>
                  <a:schemeClr val="bg1"/>
                </a:solidFill>
                <a:latin typeface="Helvetica Neue"/>
              </a:rPr>
              <a:t>View</a:t>
            </a:r>
            <a:endParaRPr lang="en-US">
              <a:solidFill>
                <a:schemeClr val="bg1"/>
              </a:solidFill>
            </a:endParaRPr>
          </a:p>
        </p:txBody>
      </p:sp>
      <p:pic>
        <p:nvPicPr>
          <p:cNvPr id="4" name="Picture 4" descr="Graphical user interface, text, application, email&#10;&#10;Description automatically generated">
            <a:extLst>
              <a:ext uri="{FF2B5EF4-FFF2-40B4-BE49-F238E27FC236}">
                <a16:creationId xmlns:a16="http://schemas.microsoft.com/office/drawing/2014/main" id="{AC3543D5-AB36-4642-A7F3-69C4D26CA059}"/>
              </a:ext>
            </a:extLst>
          </p:cNvPr>
          <p:cNvPicPr>
            <a:picLocks noChangeAspect="1"/>
          </p:cNvPicPr>
          <p:nvPr/>
        </p:nvPicPr>
        <p:blipFill>
          <a:blip r:embed="rId3"/>
          <a:stretch>
            <a:fillRect/>
          </a:stretch>
        </p:blipFill>
        <p:spPr>
          <a:xfrm>
            <a:off x="6087697" y="1125860"/>
            <a:ext cx="16638494" cy="114612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038255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20"/>
          <p:cNvSpPr txBox="1">
            <a:spLocks noGrp="1"/>
          </p:cNvSpPr>
          <p:nvPr>
            <p:ph type="title"/>
          </p:nvPr>
        </p:nvSpPr>
        <p:spPr>
          <a:prstGeom prst="rect">
            <a:avLst/>
          </a:prstGeom>
        </p:spPr>
        <p:txBody>
          <a:bodyPr spcFirstLastPara="1" wrap="square" lIns="50800" tIns="50800" rIns="50800" bIns="50800" anchor="t" anchorCtr="0">
            <a:noAutofit/>
          </a:bodyPr>
          <a:lstStyle/>
          <a:p>
            <a:r>
              <a:rPr lang="en" sz="9600"/>
              <a:t>Organization Security</a:t>
            </a:r>
            <a:endParaRPr lang="en-US" sz="9600"/>
          </a:p>
        </p:txBody>
      </p:sp>
      <p:grpSp>
        <p:nvGrpSpPr>
          <p:cNvPr id="4" name="Group 3">
            <a:extLst>
              <a:ext uri="{FF2B5EF4-FFF2-40B4-BE49-F238E27FC236}">
                <a16:creationId xmlns:a16="http://schemas.microsoft.com/office/drawing/2014/main" id="{4A1BBB30-B189-4FB3-BDC6-930B879CD00B}"/>
              </a:ext>
            </a:extLst>
          </p:cNvPr>
          <p:cNvGrpSpPr/>
          <p:nvPr/>
        </p:nvGrpSpPr>
        <p:grpSpPr>
          <a:xfrm>
            <a:off x="2583793" y="3452553"/>
            <a:ext cx="19539003" cy="7212231"/>
            <a:chOff x="2513991" y="2091423"/>
            <a:chExt cx="19539003" cy="7212231"/>
          </a:xfrm>
        </p:grpSpPr>
        <p:sp>
          <p:nvSpPr>
            <p:cNvPr id="2" name="TextBox 1">
              <a:extLst>
                <a:ext uri="{FF2B5EF4-FFF2-40B4-BE49-F238E27FC236}">
                  <a16:creationId xmlns:a16="http://schemas.microsoft.com/office/drawing/2014/main" id="{9F2F31B4-341E-4814-B4A0-44FBAAEA2CCB}"/>
                </a:ext>
              </a:extLst>
            </p:cNvPr>
            <p:cNvSpPr txBox="1"/>
            <p:nvPr/>
          </p:nvSpPr>
          <p:spPr>
            <a:xfrm>
              <a:off x="2513991" y="2091423"/>
              <a:ext cx="19539003" cy="7212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571500" indent="-571500">
                <a:lnSpc>
                  <a:spcPct val="150000"/>
                </a:lnSpc>
                <a:buFont typeface="Arial,Sans-Serif"/>
                <a:buChar char="•"/>
              </a:pPr>
              <a:r>
                <a:rPr lang="en" sz="4400" b="0">
                  <a:solidFill>
                    <a:schemeClr val="bg1"/>
                  </a:solidFill>
                  <a:latin typeface="Helvetica Neue"/>
                </a:rPr>
                <a:t>Two-factor authentication </a:t>
              </a:r>
              <a:endParaRPr lang="en-US" sz="4400" b="0">
                <a:solidFill>
                  <a:schemeClr val="bg1"/>
                </a:solidFill>
                <a:latin typeface="Helvetica Neue"/>
              </a:endParaRPr>
            </a:p>
            <a:p>
              <a:pPr marL="571500" indent="-571500">
                <a:lnSpc>
                  <a:spcPct val="150000"/>
                </a:lnSpc>
                <a:buFont typeface="Arial,Sans-Serif"/>
                <a:buChar char="•"/>
              </a:pPr>
              <a:r>
                <a:rPr lang="en" sz="4400" b="0">
                  <a:solidFill>
                    <a:schemeClr val="bg1"/>
                  </a:solidFill>
                  <a:latin typeface="Helvetica Neue"/>
                </a:rPr>
                <a:t>SSH Certificate Authorities </a:t>
              </a:r>
            </a:p>
            <a:p>
              <a:pPr marL="571500" indent="-571500">
                <a:lnSpc>
                  <a:spcPct val="150000"/>
                </a:lnSpc>
                <a:buFont typeface="Arial,Sans-Serif"/>
                <a:buChar char="•"/>
              </a:pPr>
              <a:r>
                <a:rPr lang="en" sz="4400" b="0">
                  <a:solidFill>
                    <a:schemeClr val="bg1"/>
                  </a:solidFill>
                  <a:latin typeface="Helvetica Neue"/>
                </a:rPr>
                <a:t>SAML single sign-on </a:t>
              </a:r>
            </a:p>
            <a:p>
              <a:pPr marL="571500" indent="-571500">
                <a:lnSpc>
                  <a:spcPct val="150000"/>
                </a:lnSpc>
                <a:buFont typeface="Arial,Sans-Serif"/>
                <a:buChar char="•"/>
              </a:pPr>
              <a:r>
                <a:rPr lang="en" sz="4400" b="0">
                  <a:solidFill>
                    <a:schemeClr val="bg1"/>
                  </a:solidFill>
                  <a:latin typeface="Helvetica Neue"/>
                </a:rPr>
                <a:t>IP allow list </a:t>
              </a:r>
            </a:p>
            <a:p>
              <a:pPr marL="571500" indent="-571500">
                <a:lnSpc>
                  <a:spcPct val="150000"/>
                </a:lnSpc>
                <a:buFont typeface="Arial,Sans-Serif"/>
                <a:buChar char="•"/>
              </a:pPr>
              <a:r>
                <a:rPr lang="en" sz="4400" b="0">
                  <a:solidFill>
                    <a:schemeClr val="bg1"/>
                  </a:solidFill>
                  <a:latin typeface="Helvetica Neue"/>
                </a:rPr>
                <a:t>Team synchronization </a:t>
              </a:r>
            </a:p>
            <a:p>
              <a:pPr marL="571500" indent="-571500">
                <a:lnSpc>
                  <a:spcPct val="150000"/>
                </a:lnSpc>
                <a:buFont typeface="Arial,Sans-Serif"/>
                <a:buChar char="•"/>
              </a:pPr>
              <a:r>
                <a:rPr lang="en" sz="4400" b="0">
                  <a:solidFill>
                    <a:schemeClr val="bg1"/>
                  </a:solidFill>
                  <a:latin typeface="Helvetica Neue"/>
                </a:rPr>
                <a:t>Automated security updates </a:t>
              </a:r>
            </a:p>
            <a:p>
              <a:pPr marL="571500" indent="-571500">
                <a:lnSpc>
                  <a:spcPct val="150000"/>
                </a:lnSpc>
                <a:buFont typeface="Arial,Sans-Serif"/>
                <a:buChar char="•"/>
              </a:pPr>
              <a:r>
                <a:rPr lang="en" sz="4400" b="0">
                  <a:solidFill>
                    <a:schemeClr val="bg1"/>
                  </a:solidFill>
                  <a:latin typeface="Helvetica Neue"/>
                </a:rPr>
                <a:t>SCIM provisioning </a:t>
              </a:r>
              <a:endParaRPr lang="en-GB" sz="4400">
                <a:solidFill>
                  <a:schemeClr val="bg1"/>
                </a:solidFill>
                <a:latin typeface="Helvetica Neue"/>
              </a:endParaRPr>
            </a:p>
          </p:txBody>
        </p:sp>
        <p:pic>
          <p:nvPicPr>
            <p:cNvPr id="3" name="Picture 3" descr="Icon&#10;&#10;Description automatically generated">
              <a:extLst>
                <a:ext uri="{FF2B5EF4-FFF2-40B4-BE49-F238E27FC236}">
                  <a16:creationId xmlns:a16="http://schemas.microsoft.com/office/drawing/2014/main" id="{D513E318-9A4F-42F4-903A-9B6B3648D114}"/>
                </a:ext>
              </a:extLst>
            </p:cNvPr>
            <p:cNvPicPr>
              <a:picLocks noChangeAspect="1"/>
            </p:cNvPicPr>
            <p:nvPr/>
          </p:nvPicPr>
          <p:blipFill>
            <a:blip r:embed="rId3"/>
            <a:stretch>
              <a:fillRect/>
            </a:stretch>
          </p:blipFill>
          <p:spPr>
            <a:xfrm>
              <a:off x="15143332" y="3409805"/>
              <a:ext cx="4389820" cy="4389820"/>
            </a:xfrm>
            <a:prstGeom prst="rect">
              <a:avLst/>
            </a:prstGeom>
          </p:spPr>
        </p:pic>
      </p:grpSp>
    </p:spTree>
    <p:extLst>
      <p:ext uri="{BB962C8B-B14F-4D97-AF65-F5344CB8AC3E}">
        <p14:creationId xmlns:p14="http://schemas.microsoft.com/office/powerpoint/2010/main" val="934539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Google Shape;754;p122"/>
          <p:cNvSpPr txBox="1">
            <a:spLocks noGrp="1"/>
          </p:cNvSpPr>
          <p:nvPr>
            <p:ph type="title"/>
          </p:nvPr>
        </p:nvSpPr>
        <p:spPr>
          <a:prstGeom prst="rect">
            <a:avLst/>
          </a:prstGeom>
        </p:spPr>
        <p:txBody>
          <a:bodyPr spcFirstLastPara="1" wrap="square" lIns="50800" tIns="50800" rIns="50800" bIns="50800" anchor="t" anchorCtr="0">
            <a:noAutofit/>
          </a:bodyPr>
          <a:lstStyle/>
          <a:p>
            <a:r>
              <a:rPr lang="en" sz="9600" dirty="0"/>
              <a:t>Identity providers that support team synchronization</a:t>
            </a:r>
          </a:p>
        </p:txBody>
      </p:sp>
      <p:sp>
        <p:nvSpPr>
          <p:cNvPr id="757" name="Google Shape;757;p122"/>
          <p:cNvSpPr txBox="1">
            <a:spLocks noGrp="1"/>
          </p:cNvSpPr>
          <p:nvPr>
            <p:ph type="body" idx="4294967295"/>
          </p:nvPr>
        </p:nvSpPr>
        <p:spPr>
          <a:xfrm>
            <a:off x="18830925" y="11963400"/>
            <a:ext cx="5553075" cy="838200"/>
          </a:xfrm>
          <a:prstGeom prst="rect">
            <a:avLst/>
          </a:prstGeom>
        </p:spPr>
        <p:txBody>
          <a:bodyPr spcFirstLastPara="1" wrap="square" lIns="50800" tIns="50800" rIns="50800" bIns="50800" anchor="t" anchorCtr="0">
            <a:noAutofit/>
          </a:bodyPr>
          <a:lstStyle/>
          <a:p>
            <a:pPr marL="0" indent="0"/>
            <a:r>
              <a:rPr lang="en"/>
              <a:t>(beta)</a:t>
            </a:r>
            <a:endParaRPr/>
          </a:p>
        </p:txBody>
      </p:sp>
      <p:pic>
        <p:nvPicPr>
          <p:cNvPr id="755" name="Google Shape;755;p122"/>
          <p:cNvPicPr preferRelativeResize="0"/>
          <p:nvPr/>
        </p:nvPicPr>
        <p:blipFill>
          <a:blip r:embed="rId3">
            <a:alphaModFix/>
          </a:blip>
          <a:stretch>
            <a:fillRect/>
          </a:stretch>
        </p:blipFill>
        <p:spPr>
          <a:xfrm>
            <a:off x="5196244" y="7395940"/>
            <a:ext cx="5664315" cy="1636160"/>
          </a:xfrm>
          <a:prstGeom prst="rect">
            <a:avLst/>
          </a:prstGeom>
          <a:noFill/>
          <a:ln>
            <a:noFill/>
          </a:ln>
        </p:spPr>
      </p:pic>
      <p:pic>
        <p:nvPicPr>
          <p:cNvPr id="756" name="Google Shape;756;p122"/>
          <p:cNvPicPr preferRelativeResize="0"/>
          <p:nvPr/>
        </p:nvPicPr>
        <p:blipFill>
          <a:blip r:embed="rId4">
            <a:alphaModFix/>
          </a:blip>
          <a:stretch>
            <a:fillRect/>
          </a:stretch>
        </p:blipFill>
        <p:spPr>
          <a:xfrm>
            <a:off x="14009979" y="7395951"/>
            <a:ext cx="4844064" cy="1636160"/>
          </a:xfrm>
          <a:prstGeom prst="rect">
            <a:avLst/>
          </a:prstGeom>
          <a:noFill/>
          <a:ln>
            <a:noFill/>
          </a:ln>
        </p:spPr>
      </p:pic>
    </p:spTree>
    <p:extLst>
      <p:ext uri="{BB962C8B-B14F-4D97-AF65-F5344CB8AC3E}">
        <p14:creationId xmlns:p14="http://schemas.microsoft.com/office/powerpoint/2010/main" val="1637556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3" name="Google Shape;763;p123"/>
          <p:cNvSpPr txBox="1">
            <a:spLocks noGrp="1"/>
          </p:cNvSpPr>
          <p:nvPr>
            <p:ph type="title"/>
          </p:nvPr>
        </p:nvSpPr>
        <p:spPr>
          <a:xfrm>
            <a:off x="1219200" y="609600"/>
            <a:ext cx="21945600" cy="1356800"/>
          </a:xfrm>
          <a:prstGeom prst="rect">
            <a:avLst/>
          </a:prstGeom>
        </p:spPr>
        <p:txBody>
          <a:bodyPr spcFirstLastPara="1" wrap="square" lIns="50800" tIns="50800" rIns="50800" bIns="50800" anchor="ctr" anchorCtr="0">
            <a:noAutofit/>
          </a:bodyPr>
          <a:lstStyle/>
          <a:p>
            <a:r>
              <a:rPr lang="en" sz="9600"/>
              <a:t>Organization</a:t>
            </a:r>
            <a:endParaRPr lang="en-US" sz="9600"/>
          </a:p>
        </p:txBody>
      </p:sp>
      <p:grpSp>
        <p:nvGrpSpPr>
          <p:cNvPr id="13" name="Group 12">
            <a:extLst>
              <a:ext uri="{FF2B5EF4-FFF2-40B4-BE49-F238E27FC236}">
                <a16:creationId xmlns:a16="http://schemas.microsoft.com/office/drawing/2014/main" id="{B97CB62F-6E80-432B-8734-354EF3EE885A}"/>
              </a:ext>
            </a:extLst>
          </p:cNvPr>
          <p:cNvGrpSpPr/>
          <p:nvPr/>
        </p:nvGrpSpPr>
        <p:grpSpPr>
          <a:xfrm>
            <a:off x="908583" y="3035435"/>
            <a:ext cx="22640707" cy="8651534"/>
            <a:chOff x="1083087" y="2930733"/>
            <a:chExt cx="22640707" cy="8651534"/>
          </a:xfrm>
        </p:grpSpPr>
        <p:sp>
          <p:nvSpPr>
            <p:cNvPr id="764" name="Google Shape;764;p123"/>
            <p:cNvSpPr txBox="1"/>
            <p:nvPr/>
          </p:nvSpPr>
          <p:spPr>
            <a:xfrm>
              <a:off x="1438133" y="2930733"/>
              <a:ext cx="5275200" cy="1356800"/>
            </a:xfrm>
            <a:prstGeom prst="rect">
              <a:avLst/>
            </a:prstGeom>
            <a:noFill/>
            <a:ln>
              <a:noFill/>
            </a:ln>
          </p:spPr>
          <p:txBody>
            <a:bodyPr spcFirstLastPara="1" wrap="square" lIns="243800" tIns="243800" rIns="243800" bIns="243800" anchor="t" anchorCtr="0">
              <a:noAutofit/>
            </a:bodyPr>
            <a:lstStyle/>
            <a:p>
              <a:pPr algn="ctr"/>
              <a:r>
                <a:rPr lang="en" sz="4800">
                  <a:solidFill>
                    <a:schemeClr val="bg1"/>
                  </a:solidFill>
                  <a:latin typeface="Helvetica Neue"/>
                  <a:ea typeface="Helvetica Neue"/>
                  <a:cs typeface="Helvetica Neue"/>
                  <a:sym typeface="Helvetica Neue"/>
                </a:rPr>
                <a:t>Repositories</a:t>
              </a:r>
              <a:endParaRPr sz="4800">
                <a:solidFill>
                  <a:schemeClr val="bg1"/>
                </a:solidFill>
                <a:latin typeface="Helvetica Neue"/>
                <a:ea typeface="Helvetica Neue"/>
                <a:cs typeface="Helvetica Neue"/>
                <a:sym typeface="Helvetica Neue"/>
              </a:endParaRPr>
            </a:p>
          </p:txBody>
        </p:sp>
        <p:sp>
          <p:nvSpPr>
            <p:cNvPr id="765" name="Google Shape;765;p123"/>
            <p:cNvSpPr txBox="1"/>
            <p:nvPr/>
          </p:nvSpPr>
          <p:spPr>
            <a:xfrm>
              <a:off x="10246000" y="2930733"/>
              <a:ext cx="3892000" cy="1356800"/>
            </a:xfrm>
            <a:prstGeom prst="rect">
              <a:avLst/>
            </a:prstGeom>
            <a:noFill/>
            <a:ln>
              <a:noFill/>
            </a:ln>
          </p:spPr>
          <p:txBody>
            <a:bodyPr spcFirstLastPara="1" wrap="square" lIns="243800" tIns="243800" rIns="243800" bIns="243800" anchor="t" anchorCtr="0">
              <a:noAutofit/>
            </a:bodyPr>
            <a:lstStyle/>
            <a:p>
              <a:pPr algn="ctr"/>
              <a:r>
                <a:rPr lang="en" sz="4800">
                  <a:solidFill>
                    <a:schemeClr val="bg1"/>
                  </a:solidFill>
                  <a:latin typeface="Helvetica Neue"/>
                  <a:ea typeface="Helvetica Neue"/>
                  <a:cs typeface="Helvetica Neue"/>
                  <a:sym typeface="Helvetica Neue"/>
                </a:rPr>
                <a:t>People</a:t>
              </a:r>
              <a:endParaRPr sz="4800">
                <a:solidFill>
                  <a:schemeClr val="bg1"/>
                </a:solidFill>
                <a:latin typeface="Helvetica Neue"/>
                <a:ea typeface="Helvetica Neue"/>
                <a:cs typeface="Helvetica Neue"/>
                <a:sym typeface="Helvetica Neue"/>
              </a:endParaRPr>
            </a:p>
          </p:txBody>
        </p:sp>
        <p:sp>
          <p:nvSpPr>
            <p:cNvPr id="766" name="Google Shape;766;p123"/>
            <p:cNvSpPr txBox="1"/>
            <p:nvPr/>
          </p:nvSpPr>
          <p:spPr>
            <a:xfrm>
              <a:off x="17670667" y="2930733"/>
              <a:ext cx="3892000" cy="1356800"/>
            </a:xfrm>
            <a:prstGeom prst="rect">
              <a:avLst/>
            </a:prstGeom>
            <a:noFill/>
            <a:ln>
              <a:noFill/>
            </a:ln>
          </p:spPr>
          <p:txBody>
            <a:bodyPr spcFirstLastPara="1" wrap="square" lIns="243800" tIns="243800" rIns="243800" bIns="243800" anchor="t" anchorCtr="0">
              <a:noAutofit/>
            </a:bodyPr>
            <a:lstStyle/>
            <a:p>
              <a:pPr algn="ctr"/>
              <a:r>
                <a:rPr lang="en" sz="4800">
                  <a:solidFill>
                    <a:schemeClr val="bg1"/>
                  </a:solidFill>
                  <a:latin typeface="Helvetica Neue"/>
                  <a:ea typeface="Helvetica Neue"/>
                  <a:cs typeface="Helvetica Neue"/>
                  <a:sym typeface="Helvetica Neue"/>
                </a:rPr>
                <a:t>Teams</a:t>
              </a:r>
              <a:endParaRPr sz="4800">
                <a:solidFill>
                  <a:schemeClr val="bg1"/>
                </a:solidFill>
                <a:latin typeface="Helvetica Neue"/>
                <a:ea typeface="Helvetica Neue"/>
                <a:cs typeface="Helvetica Neue"/>
                <a:sym typeface="Helvetica Neue"/>
              </a:endParaRPr>
            </a:p>
          </p:txBody>
        </p:sp>
        <p:cxnSp>
          <p:nvCxnSpPr>
            <p:cNvPr id="767" name="Google Shape;767;p123"/>
            <p:cNvCxnSpPr/>
            <p:nvPr/>
          </p:nvCxnSpPr>
          <p:spPr>
            <a:xfrm>
              <a:off x="8479667" y="3493467"/>
              <a:ext cx="0" cy="808880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8" name="Google Shape;768;p123"/>
            <p:cNvCxnSpPr/>
            <p:nvPr/>
          </p:nvCxnSpPr>
          <p:spPr>
            <a:xfrm>
              <a:off x="15904333" y="3493467"/>
              <a:ext cx="0" cy="808880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71" name="Google Shape;771;p123"/>
            <p:cNvSpPr txBox="1"/>
            <p:nvPr/>
          </p:nvSpPr>
          <p:spPr>
            <a:xfrm>
              <a:off x="9519904" y="7016773"/>
              <a:ext cx="3036000" cy="1222400"/>
            </a:xfrm>
            <a:prstGeom prst="rect">
              <a:avLst/>
            </a:prstGeom>
            <a:noFill/>
            <a:ln>
              <a:noFill/>
            </a:ln>
          </p:spPr>
          <p:txBody>
            <a:bodyPr spcFirstLastPara="1" wrap="square" lIns="243800" tIns="243800" rIns="243800" bIns="243800" anchor="t" anchorCtr="0">
              <a:noAutofit/>
            </a:bodyPr>
            <a:lstStyle/>
            <a:p>
              <a:pPr algn="ctr"/>
              <a:r>
                <a:rPr lang="en" sz="3200">
                  <a:solidFill>
                    <a:schemeClr val="bg1"/>
                  </a:solidFill>
                  <a:latin typeface="Helvetica Neue"/>
                  <a:ea typeface="Helvetica Neue"/>
                  <a:cs typeface="Helvetica Neue"/>
                  <a:sym typeface="Helvetica Neue"/>
                </a:rPr>
                <a:t>Members</a:t>
              </a:r>
              <a:endParaRPr lang="en-US" sz="3200">
                <a:solidFill>
                  <a:schemeClr val="bg1"/>
                </a:solidFill>
                <a:latin typeface="Helvetica Neue"/>
                <a:ea typeface="Helvetica Neue"/>
                <a:cs typeface="Helvetica Neue"/>
              </a:endParaRPr>
            </a:p>
          </p:txBody>
        </p:sp>
        <p:sp>
          <p:nvSpPr>
            <p:cNvPr id="772" name="Google Shape;772;p123"/>
            <p:cNvSpPr txBox="1"/>
            <p:nvPr/>
          </p:nvSpPr>
          <p:spPr>
            <a:xfrm>
              <a:off x="12085139" y="7016773"/>
              <a:ext cx="3036000" cy="1222400"/>
            </a:xfrm>
            <a:prstGeom prst="rect">
              <a:avLst/>
            </a:prstGeom>
            <a:noFill/>
            <a:ln>
              <a:noFill/>
            </a:ln>
          </p:spPr>
          <p:txBody>
            <a:bodyPr spcFirstLastPara="1" wrap="square" lIns="243800" tIns="243800" rIns="243800" bIns="243800" anchor="t" anchorCtr="0">
              <a:noAutofit/>
            </a:bodyPr>
            <a:lstStyle/>
            <a:p>
              <a:pPr algn="ctr"/>
              <a:r>
                <a:rPr lang="en" sz="3200">
                  <a:solidFill>
                    <a:schemeClr val="bg1"/>
                  </a:solidFill>
                  <a:latin typeface="Helvetica Neue"/>
                  <a:ea typeface="Helvetica Neue"/>
                  <a:cs typeface="Helvetica Neue"/>
                  <a:sym typeface="Helvetica Neue"/>
                </a:rPr>
                <a:t>Owners</a:t>
              </a:r>
              <a:endParaRPr sz="3200">
                <a:solidFill>
                  <a:schemeClr val="bg1"/>
                </a:solidFill>
                <a:latin typeface="Helvetica Neue"/>
                <a:ea typeface="Helvetica Neue"/>
                <a:cs typeface="Helvetica Neue"/>
                <a:sym typeface="Helvetica Neue"/>
              </a:endParaRPr>
            </a:p>
          </p:txBody>
        </p:sp>
        <p:sp>
          <p:nvSpPr>
            <p:cNvPr id="787" name="Google Shape;787;p123"/>
            <p:cNvSpPr txBox="1"/>
            <p:nvPr/>
          </p:nvSpPr>
          <p:spPr>
            <a:xfrm>
              <a:off x="17569596" y="5453254"/>
              <a:ext cx="3007807" cy="778759"/>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@everyone</a:t>
              </a:r>
              <a:endParaRPr lang="en-US" sz="3200">
                <a:solidFill>
                  <a:schemeClr val="bg1"/>
                </a:solidFill>
                <a:latin typeface="Helvetica Neue"/>
                <a:ea typeface="Helvetica Neue"/>
                <a:cs typeface="Helvetica Neue"/>
              </a:endParaRPr>
            </a:p>
          </p:txBody>
        </p:sp>
        <p:sp>
          <p:nvSpPr>
            <p:cNvPr id="788" name="Google Shape;788;p123"/>
            <p:cNvSpPr/>
            <p:nvPr/>
          </p:nvSpPr>
          <p:spPr>
            <a:xfrm rot="10800000" flipH="1">
              <a:off x="16932664" y="6872568"/>
              <a:ext cx="599200" cy="507200"/>
            </a:xfrm>
            <a:prstGeom prst="bentArrow">
              <a:avLst>
                <a:gd name="adj1" fmla="val 25000"/>
                <a:gd name="adj2" fmla="val 22949"/>
                <a:gd name="adj3" fmla="val 25000"/>
                <a:gd name="adj4" fmla="val 43750"/>
              </a:avLst>
            </a:prstGeom>
            <a:solidFill>
              <a:srgbClr val="A4C2F4"/>
            </a:solidFill>
            <a:ln>
              <a:noFill/>
            </a:ln>
          </p:spPr>
          <p:txBody>
            <a:bodyPr spcFirstLastPara="1" wrap="square" lIns="243800" tIns="243800" rIns="243800" bIns="243800" anchor="ctr" anchorCtr="0">
              <a:noAutofit/>
            </a:bodyPr>
            <a:lstStyle/>
            <a:p>
              <a:endParaRPr sz="9600"/>
            </a:p>
          </p:txBody>
        </p:sp>
        <p:sp>
          <p:nvSpPr>
            <p:cNvPr id="789" name="Google Shape;789;p123"/>
            <p:cNvSpPr txBox="1"/>
            <p:nvPr/>
          </p:nvSpPr>
          <p:spPr>
            <a:xfrm>
              <a:off x="18802304" y="6767018"/>
              <a:ext cx="2902704" cy="1041517"/>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@team1</a:t>
              </a:r>
              <a:endParaRPr lang="en-US" sz="3200">
                <a:solidFill>
                  <a:schemeClr val="bg1"/>
                </a:solidFill>
                <a:latin typeface="Helvetica Neue"/>
                <a:ea typeface="Helvetica Neue"/>
                <a:cs typeface="Helvetica Neue"/>
              </a:endParaRPr>
            </a:p>
          </p:txBody>
        </p:sp>
        <p:sp>
          <p:nvSpPr>
            <p:cNvPr id="790" name="Google Shape;790;p123"/>
            <p:cNvSpPr/>
            <p:nvPr/>
          </p:nvSpPr>
          <p:spPr>
            <a:xfrm rot="10800000" flipH="1">
              <a:off x="16932664" y="8189701"/>
              <a:ext cx="599200" cy="507200"/>
            </a:xfrm>
            <a:prstGeom prst="bentArrow">
              <a:avLst>
                <a:gd name="adj1" fmla="val 25000"/>
                <a:gd name="adj2" fmla="val 22949"/>
                <a:gd name="adj3" fmla="val 25000"/>
                <a:gd name="adj4" fmla="val 43750"/>
              </a:avLst>
            </a:prstGeom>
            <a:solidFill>
              <a:srgbClr val="A4C2F4"/>
            </a:solidFill>
            <a:ln>
              <a:noFill/>
            </a:ln>
          </p:spPr>
          <p:txBody>
            <a:bodyPr spcFirstLastPara="1" wrap="square" lIns="243800" tIns="243800" rIns="243800" bIns="243800" anchor="ctr" anchorCtr="0">
              <a:noAutofit/>
            </a:bodyPr>
            <a:lstStyle/>
            <a:p>
              <a:endParaRPr sz="9600"/>
            </a:p>
          </p:txBody>
        </p:sp>
        <p:sp>
          <p:nvSpPr>
            <p:cNvPr id="792" name="Google Shape;792;p123"/>
            <p:cNvSpPr/>
            <p:nvPr/>
          </p:nvSpPr>
          <p:spPr>
            <a:xfrm rot="10800000" flipH="1">
              <a:off x="17952387" y="9433464"/>
              <a:ext cx="599200" cy="507200"/>
            </a:xfrm>
            <a:prstGeom prst="bentArrow">
              <a:avLst>
                <a:gd name="adj1" fmla="val 25000"/>
                <a:gd name="adj2" fmla="val 22949"/>
                <a:gd name="adj3" fmla="val 25000"/>
                <a:gd name="adj4" fmla="val 43750"/>
              </a:avLst>
            </a:prstGeom>
            <a:solidFill>
              <a:srgbClr val="A4C2F4"/>
            </a:solidFill>
            <a:ln>
              <a:noFill/>
            </a:ln>
          </p:spPr>
          <p:txBody>
            <a:bodyPr spcFirstLastPara="1" wrap="square" lIns="243800" tIns="243800" rIns="243800" bIns="243800" anchor="ctr" anchorCtr="0">
              <a:noAutofit/>
            </a:bodyPr>
            <a:lstStyle/>
            <a:p>
              <a:endParaRPr sz="9600"/>
            </a:p>
          </p:txBody>
        </p:sp>
        <p:sp>
          <p:nvSpPr>
            <p:cNvPr id="4" name="TextBox 3">
              <a:extLst>
                <a:ext uri="{FF2B5EF4-FFF2-40B4-BE49-F238E27FC236}">
                  <a16:creationId xmlns:a16="http://schemas.microsoft.com/office/drawing/2014/main" id="{2FCE0168-1D33-4D03-830A-D768E4F61BB2}"/>
                </a:ext>
              </a:extLst>
            </p:cNvPr>
            <p:cNvSpPr txBox="1"/>
            <p:nvPr/>
          </p:nvSpPr>
          <p:spPr>
            <a:xfrm>
              <a:off x="1083087" y="7223597"/>
              <a:ext cx="27432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ctr" defTabSz="825500" fontAlgn="auto" latinLnBrk="0" hangingPunct="0">
                <a:lnSpc>
                  <a:spcPct val="100000"/>
                </a:lnSpc>
                <a:spcBef>
                  <a:spcPts val="0"/>
                </a:spcBef>
                <a:spcAft>
                  <a:spcPts val="0"/>
                </a:spcAft>
                <a:buClrTx/>
                <a:buSzTx/>
                <a:buFontTx/>
                <a:buNone/>
                <a:tabLst/>
              </a:pPr>
              <a:r>
                <a:rPr lang="en-GB" sz="3200">
                  <a:solidFill>
                    <a:srgbClr val="23292E"/>
                  </a:solidFill>
                  <a:latin typeface="Helvetica Neue"/>
                </a:rPr>
                <a:t>Contents</a:t>
              </a:r>
            </a:p>
          </p:txBody>
        </p:sp>
        <p:pic>
          <p:nvPicPr>
            <p:cNvPr id="5" name="Picture 5" descr="Icon&#10;&#10;Description automatically generated">
              <a:extLst>
                <a:ext uri="{FF2B5EF4-FFF2-40B4-BE49-F238E27FC236}">
                  <a16:creationId xmlns:a16="http://schemas.microsoft.com/office/drawing/2014/main" id="{0CDC7D72-A721-4486-9894-7BF1C500DB1E}"/>
                </a:ext>
              </a:extLst>
            </p:cNvPr>
            <p:cNvPicPr>
              <a:picLocks noChangeAspect="1"/>
            </p:cNvPicPr>
            <p:nvPr/>
          </p:nvPicPr>
          <p:blipFill>
            <a:blip r:embed="rId3"/>
            <a:stretch>
              <a:fillRect/>
            </a:stretch>
          </p:blipFill>
          <p:spPr>
            <a:xfrm>
              <a:off x="2965240" y="4421927"/>
              <a:ext cx="2147614" cy="2147614"/>
            </a:xfrm>
            <a:prstGeom prst="rect">
              <a:avLst/>
            </a:prstGeom>
          </p:spPr>
        </p:pic>
        <p:sp>
          <p:nvSpPr>
            <p:cNvPr id="57" name="TextBox 56">
              <a:extLst>
                <a:ext uri="{FF2B5EF4-FFF2-40B4-BE49-F238E27FC236}">
                  <a16:creationId xmlns:a16="http://schemas.microsoft.com/office/drawing/2014/main" id="{2963DBF9-3E61-4A4F-BCB1-78531E2BBE18}"/>
                </a:ext>
              </a:extLst>
            </p:cNvPr>
            <p:cNvSpPr txBox="1"/>
            <p:nvPr/>
          </p:nvSpPr>
          <p:spPr>
            <a:xfrm>
              <a:off x="4172339" y="7216040"/>
              <a:ext cx="370664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GB" sz="3200">
                  <a:solidFill>
                    <a:srgbClr val="23292E"/>
                  </a:solidFill>
                  <a:latin typeface="Helvetica Neue"/>
                </a:rPr>
                <a:t>Teams and People</a:t>
              </a:r>
              <a:endParaRPr lang="en-US"/>
            </a:p>
          </p:txBody>
        </p:sp>
        <p:pic>
          <p:nvPicPr>
            <p:cNvPr id="6" name="Picture 6" descr="Icon&#10;&#10;Description automatically generated">
              <a:extLst>
                <a:ext uri="{FF2B5EF4-FFF2-40B4-BE49-F238E27FC236}">
                  <a16:creationId xmlns:a16="http://schemas.microsoft.com/office/drawing/2014/main" id="{A954DEEC-A783-4E18-A010-9AA616CDB5AA}"/>
                </a:ext>
              </a:extLst>
            </p:cNvPr>
            <p:cNvPicPr>
              <a:picLocks noChangeAspect="1"/>
            </p:cNvPicPr>
            <p:nvPr/>
          </p:nvPicPr>
          <p:blipFill>
            <a:blip r:embed="rId4"/>
            <a:stretch>
              <a:fillRect/>
            </a:stretch>
          </p:blipFill>
          <p:spPr>
            <a:xfrm>
              <a:off x="4973237" y="8086507"/>
              <a:ext cx="2112578" cy="2024993"/>
            </a:xfrm>
            <a:prstGeom prst="rect">
              <a:avLst/>
            </a:prstGeom>
          </p:spPr>
        </p:pic>
        <p:pic>
          <p:nvPicPr>
            <p:cNvPr id="7" name="Picture 7" descr="Icon&#10;&#10;Description automatically generated">
              <a:extLst>
                <a:ext uri="{FF2B5EF4-FFF2-40B4-BE49-F238E27FC236}">
                  <a16:creationId xmlns:a16="http://schemas.microsoft.com/office/drawing/2014/main" id="{70FB28D4-2238-4980-9A35-92C27003C819}"/>
                </a:ext>
              </a:extLst>
            </p:cNvPr>
            <p:cNvPicPr>
              <a:picLocks noChangeAspect="1"/>
            </p:cNvPicPr>
            <p:nvPr/>
          </p:nvPicPr>
          <p:blipFill>
            <a:blip r:embed="rId5"/>
            <a:stretch>
              <a:fillRect/>
            </a:stretch>
          </p:blipFill>
          <p:spPr>
            <a:xfrm>
              <a:off x="1444783" y="7946904"/>
              <a:ext cx="2165132" cy="2200166"/>
            </a:xfrm>
            <a:prstGeom prst="rect">
              <a:avLst/>
            </a:prstGeom>
          </p:spPr>
        </p:pic>
        <p:pic>
          <p:nvPicPr>
            <p:cNvPr id="11" name="Picture 11" descr="Icon&#10;&#10;Description automatically generated">
              <a:extLst>
                <a:ext uri="{FF2B5EF4-FFF2-40B4-BE49-F238E27FC236}">
                  <a16:creationId xmlns:a16="http://schemas.microsoft.com/office/drawing/2014/main" id="{BCE9A1D9-0467-49E5-B23F-3CF3184372D0}"/>
                </a:ext>
              </a:extLst>
            </p:cNvPr>
            <p:cNvPicPr>
              <a:picLocks noChangeAspect="1"/>
            </p:cNvPicPr>
            <p:nvPr/>
          </p:nvPicPr>
          <p:blipFill>
            <a:blip r:embed="rId6"/>
            <a:stretch>
              <a:fillRect/>
            </a:stretch>
          </p:blipFill>
          <p:spPr>
            <a:xfrm>
              <a:off x="11356600" y="4600842"/>
              <a:ext cx="1587063" cy="1622097"/>
            </a:xfrm>
            <a:prstGeom prst="rect">
              <a:avLst/>
            </a:prstGeom>
          </p:spPr>
        </p:pic>
        <p:grpSp>
          <p:nvGrpSpPr>
            <p:cNvPr id="12" name="Group 11">
              <a:extLst>
                <a:ext uri="{FF2B5EF4-FFF2-40B4-BE49-F238E27FC236}">
                  <a16:creationId xmlns:a16="http://schemas.microsoft.com/office/drawing/2014/main" id="{A4865128-A7F5-4B87-B309-E8EB091C9F40}"/>
                </a:ext>
              </a:extLst>
            </p:cNvPr>
            <p:cNvGrpSpPr/>
            <p:nvPr/>
          </p:nvGrpSpPr>
          <p:grpSpPr>
            <a:xfrm>
              <a:off x="9490076" y="8527778"/>
              <a:ext cx="2021317" cy="939459"/>
              <a:chOff x="9490076" y="8527778"/>
              <a:chExt cx="2021317" cy="939459"/>
            </a:xfrm>
          </p:grpSpPr>
          <p:pic>
            <p:nvPicPr>
              <p:cNvPr id="64" name="Picture 11" descr="Icon&#10;&#10;Description automatically generated">
                <a:extLst>
                  <a:ext uri="{FF2B5EF4-FFF2-40B4-BE49-F238E27FC236}">
                    <a16:creationId xmlns:a16="http://schemas.microsoft.com/office/drawing/2014/main" id="{934CDEFF-3F46-4388-B4EE-66A268351122}"/>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65" name="Picture 11" descr="Icon&#10;&#10;Description automatically generated">
                <a:extLst>
                  <a:ext uri="{FF2B5EF4-FFF2-40B4-BE49-F238E27FC236}">
                    <a16:creationId xmlns:a16="http://schemas.microsoft.com/office/drawing/2014/main" id="{7CBB727C-D514-4D64-9CC3-ACFE7427B1F4}"/>
                  </a:ext>
                </a:extLst>
              </p:cNvPr>
              <p:cNvPicPr>
                <a:picLocks noChangeAspect="1"/>
              </p:cNvPicPr>
              <p:nvPr/>
            </p:nvPicPr>
            <p:blipFill>
              <a:blip r:embed="rId6"/>
              <a:stretch>
                <a:fillRect/>
              </a:stretch>
            </p:blipFill>
            <p:spPr>
              <a:xfrm>
                <a:off x="10589984" y="8528312"/>
                <a:ext cx="921409" cy="938925"/>
              </a:xfrm>
              <a:prstGeom prst="rect">
                <a:avLst/>
              </a:prstGeom>
            </p:spPr>
          </p:pic>
        </p:grpSp>
        <p:grpSp>
          <p:nvGrpSpPr>
            <p:cNvPr id="67" name="Group 66">
              <a:extLst>
                <a:ext uri="{FF2B5EF4-FFF2-40B4-BE49-F238E27FC236}">
                  <a16:creationId xmlns:a16="http://schemas.microsoft.com/office/drawing/2014/main" id="{0F6A0877-02D4-4D6C-B061-00FE40D09B1A}"/>
                </a:ext>
              </a:extLst>
            </p:cNvPr>
            <p:cNvGrpSpPr/>
            <p:nvPr/>
          </p:nvGrpSpPr>
          <p:grpSpPr>
            <a:xfrm>
              <a:off x="12596778" y="8528312"/>
              <a:ext cx="2021317" cy="939459"/>
              <a:chOff x="9490076" y="8527778"/>
              <a:chExt cx="2021317" cy="939459"/>
            </a:xfrm>
          </p:grpSpPr>
          <p:pic>
            <p:nvPicPr>
              <p:cNvPr id="68" name="Picture 11" descr="Icon&#10;&#10;Description automatically generated">
                <a:extLst>
                  <a:ext uri="{FF2B5EF4-FFF2-40B4-BE49-F238E27FC236}">
                    <a16:creationId xmlns:a16="http://schemas.microsoft.com/office/drawing/2014/main" id="{15666967-9A72-4A83-85D6-973708D00808}"/>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69" name="Picture 11" descr="Icon&#10;&#10;Description automatically generated">
                <a:extLst>
                  <a:ext uri="{FF2B5EF4-FFF2-40B4-BE49-F238E27FC236}">
                    <a16:creationId xmlns:a16="http://schemas.microsoft.com/office/drawing/2014/main" id="{19350F4B-8632-426E-B5F5-EEB4E9D7506F}"/>
                  </a:ext>
                </a:extLst>
              </p:cNvPr>
              <p:cNvPicPr>
                <a:picLocks noChangeAspect="1"/>
              </p:cNvPicPr>
              <p:nvPr/>
            </p:nvPicPr>
            <p:blipFill>
              <a:blip r:embed="rId6"/>
              <a:stretch>
                <a:fillRect/>
              </a:stretch>
            </p:blipFill>
            <p:spPr>
              <a:xfrm>
                <a:off x="10589984" y="8528312"/>
                <a:ext cx="921409" cy="938925"/>
              </a:xfrm>
              <a:prstGeom prst="rect">
                <a:avLst/>
              </a:prstGeom>
            </p:spPr>
          </p:pic>
        </p:grpSp>
        <p:grpSp>
          <p:nvGrpSpPr>
            <p:cNvPr id="3" name="Group 2">
              <a:extLst>
                <a:ext uri="{FF2B5EF4-FFF2-40B4-BE49-F238E27FC236}">
                  <a16:creationId xmlns:a16="http://schemas.microsoft.com/office/drawing/2014/main" id="{E8785479-DA9D-4F5E-8152-2EEC16CDC76C}"/>
                </a:ext>
              </a:extLst>
            </p:cNvPr>
            <p:cNvGrpSpPr/>
            <p:nvPr/>
          </p:nvGrpSpPr>
          <p:grpSpPr>
            <a:xfrm>
              <a:off x="20682391" y="5491346"/>
              <a:ext cx="3033906" cy="817909"/>
              <a:chOff x="29931093" y="7829697"/>
              <a:chExt cx="3033906" cy="817909"/>
            </a:xfrm>
          </p:grpSpPr>
          <p:pic>
            <p:nvPicPr>
              <p:cNvPr id="60" name="Picture 5" descr="Icon&#10;&#10;Description automatically generated">
                <a:extLst>
                  <a:ext uri="{FF2B5EF4-FFF2-40B4-BE49-F238E27FC236}">
                    <a16:creationId xmlns:a16="http://schemas.microsoft.com/office/drawing/2014/main" id="{E855398E-4AE3-4030-B599-2A989FB6A289}"/>
                  </a:ext>
                </a:extLst>
              </p:cNvPr>
              <p:cNvPicPr>
                <a:picLocks noChangeAspect="1"/>
              </p:cNvPicPr>
              <p:nvPr/>
            </p:nvPicPr>
            <p:blipFill>
              <a:blip r:embed="rId3"/>
              <a:stretch>
                <a:fillRect/>
              </a:stretch>
            </p:blipFill>
            <p:spPr>
              <a:xfrm>
                <a:off x="29931093" y="7829697"/>
                <a:ext cx="763753" cy="816305"/>
              </a:xfrm>
              <a:prstGeom prst="rect">
                <a:avLst/>
              </a:prstGeom>
            </p:spPr>
          </p:pic>
          <p:pic>
            <p:nvPicPr>
              <p:cNvPr id="61" name="Picture 5" descr="Icon&#10;&#10;Description automatically generated">
                <a:extLst>
                  <a:ext uri="{FF2B5EF4-FFF2-40B4-BE49-F238E27FC236}">
                    <a16:creationId xmlns:a16="http://schemas.microsoft.com/office/drawing/2014/main" id="{D83C7D15-E82F-48C2-A6A9-182D5DDF4536}"/>
                  </a:ext>
                </a:extLst>
              </p:cNvPr>
              <p:cNvPicPr>
                <a:picLocks noChangeAspect="1"/>
              </p:cNvPicPr>
              <p:nvPr/>
            </p:nvPicPr>
            <p:blipFill>
              <a:blip r:embed="rId3"/>
              <a:stretch>
                <a:fillRect/>
              </a:stretch>
            </p:blipFill>
            <p:spPr>
              <a:xfrm>
                <a:off x="30681993" y="7830231"/>
                <a:ext cx="763753" cy="816305"/>
              </a:xfrm>
              <a:prstGeom prst="rect">
                <a:avLst/>
              </a:prstGeom>
            </p:spPr>
          </p:pic>
          <p:pic>
            <p:nvPicPr>
              <p:cNvPr id="62" name="Picture 5" descr="Icon&#10;&#10;Description automatically generated">
                <a:extLst>
                  <a:ext uri="{FF2B5EF4-FFF2-40B4-BE49-F238E27FC236}">
                    <a16:creationId xmlns:a16="http://schemas.microsoft.com/office/drawing/2014/main" id="{13B61947-6CF1-4D46-B1FC-EBC2E54EEC0A}"/>
                  </a:ext>
                </a:extLst>
              </p:cNvPr>
              <p:cNvPicPr>
                <a:picLocks noChangeAspect="1"/>
              </p:cNvPicPr>
              <p:nvPr/>
            </p:nvPicPr>
            <p:blipFill>
              <a:blip r:embed="rId3"/>
              <a:stretch>
                <a:fillRect/>
              </a:stretch>
            </p:blipFill>
            <p:spPr>
              <a:xfrm>
                <a:off x="31432895" y="7830766"/>
                <a:ext cx="763753" cy="816305"/>
              </a:xfrm>
              <a:prstGeom prst="rect">
                <a:avLst/>
              </a:prstGeom>
            </p:spPr>
          </p:pic>
          <p:pic>
            <p:nvPicPr>
              <p:cNvPr id="63" name="Picture 5" descr="Icon&#10;&#10;Description automatically generated">
                <a:extLst>
                  <a:ext uri="{FF2B5EF4-FFF2-40B4-BE49-F238E27FC236}">
                    <a16:creationId xmlns:a16="http://schemas.microsoft.com/office/drawing/2014/main" id="{5F3919C9-55C0-41A2-86E0-3C61628C5095}"/>
                  </a:ext>
                </a:extLst>
              </p:cNvPr>
              <p:cNvPicPr>
                <a:picLocks noChangeAspect="1"/>
              </p:cNvPicPr>
              <p:nvPr/>
            </p:nvPicPr>
            <p:blipFill>
              <a:blip r:embed="rId3"/>
              <a:stretch>
                <a:fillRect/>
              </a:stretch>
            </p:blipFill>
            <p:spPr>
              <a:xfrm>
                <a:off x="32201246" y="7831301"/>
                <a:ext cx="763753" cy="816305"/>
              </a:xfrm>
              <a:prstGeom prst="rect">
                <a:avLst/>
              </a:prstGeom>
            </p:spPr>
          </p:pic>
        </p:grpSp>
        <p:grpSp>
          <p:nvGrpSpPr>
            <p:cNvPr id="66" name="Group 65">
              <a:extLst>
                <a:ext uri="{FF2B5EF4-FFF2-40B4-BE49-F238E27FC236}">
                  <a16:creationId xmlns:a16="http://schemas.microsoft.com/office/drawing/2014/main" id="{DDF2856C-8C76-43E9-A5D6-98259152C0C1}"/>
                </a:ext>
              </a:extLst>
            </p:cNvPr>
            <p:cNvGrpSpPr/>
            <p:nvPr/>
          </p:nvGrpSpPr>
          <p:grpSpPr>
            <a:xfrm>
              <a:off x="16509402" y="5598784"/>
              <a:ext cx="1075653" cy="519047"/>
              <a:chOff x="9490076" y="8527778"/>
              <a:chExt cx="1899997" cy="939459"/>
            </a:xfrm>
          </p:grpSpPr>
          <p:pic>
            <p:nvPicPr>
              <p:cNvPr id="70" name="Picture 11" descr="Icon&#10;&#10;Description automatically generated">
                <a:extLst>
                  <a:ext uri="{FF2B5EF4-FFF2-40B4-BE49-F238E27FC236}">
                    <a16:creationId xmlns:a16="http://schemas.microsoft.com/office/drawing/2014/main" id="{B4B22865-A51A-43A2-B203-1F9C111B067A}"/>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71" name="Picture 11" descr="Icon&#10;&#10;Description automatically generated">
                <a:extLst>
                  <a:ext uri="{FF2B5EF4-FFF2-40B4-BE49-F238E27FC236}">
                    <a16:creationId xmlns:a16="http://schemas.microsoft.com/office/drawing/2014/main" id="{43AC304C-C16E-4C37-99CC-92F38ABAA2F0}"/>
                  </a:ext>
                </a:extLst>
              </p:cNvPr>
              <p:cNvPicPr>
                <a:picLocks noChangeAspect="1"/>
              </p:cNvPicPr>
              <p:nvPr/>
            </p:nvPicPr>
            <p:blipFill>
              <a:blip r:embed="rId6"/>
              <a:stretch>
                <a:fillRect/>
              </a:stretch>
            </p:blipFill>
            <p:spPr>
              <a:xfrm>
                <a:off x="10468665" y="8528312"/>
                <a:ext cx="921408" cy="938925"/>
              </a:xfrm>
              <a:prstGeom prst="rect">
                <a:avLst/>
              </a:prstGeom>
            </p:spPr>
          </p:pic>
        </p:grpSp>
        <p:grpSp>
          <p:nvGrpSpPr>
            <p:cNvPr id="75" name="Group 74">
              <a:extLst>
                <a:ext uri="{FF2B5EF4-FFF2-40B4-BE49-F238E27FC236}">
                  <a16:creationId xmlns:a16="http://schemas.microsoft.com/office/drawing/2014/main" id="{82B92E23-55ED-4E76-A9D9-340D1A09926C}"/>
                </a:ext>
              </a:extLst>
            </p:cNvPr>
            <p:cNvGrpSpPr/>
            <p:nvPr/>
          </p:nvGrpSpPr>
          <p:grpSpPr>
            <a:xfrm>
              <a:off x="17836700" y="6943532"/>
              <a:ext cx="1075653" cy="519047"/>
              <a:chOff x="9490076" y="8527778"/>
              <a:chExt cx="1899997" cy="939459"/>
            </a:xfrm>
          </p:grpSpPr>
          <p:pic>
            <p:nvPicPr>
              <p:cNvPr id="76" name="Picture 11" descr="Icon&#10;&#10;Description automatically generated">
                <a:extLst>
                  <a:ext uri="{FF2B5EF4-FFF2-40B4-BE49-F238E27FC236}">
                    <a16:creationId xmlns:a16="http://schemas.microsoft.com/office/drawing/2014/main" id="{096B6B60-DA5C-4D83-8035-96B244D8AC0F}"/>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77" name="Picture 11" descr="Icon&#10;&#10;Description automatically generated">
                <a:extLst>
                  <a:ext uri="{FF2B5EF4-FFF2-40B4-BE49-F238E27FC236}">
                    <a16:creationId xmlns:a16="http://schemas.microsoft.com/office/drawing/2014/main" id="{24AF4BE7-146B-4B87-AD17-E345AD04FD5B}"/>
                  </a:ext>
                </a:extLst>
              </p:cNvPr>
              <p:cNvPicPr>
                <a:picLocks noChangeAspect="1"/>
              </p:cNvPicPr>
              <p:nvPr/>
            </p:nvPicPr>
            <p:blipFill>
              <a:blip r:embed="rId6"/>
              <a:stretch>
                <a:fillRect/>
              </a:stretch>
            </p:blipFill>
            <p:spPr>
              <a:xfrm>
                <a:off x="10468665" y="8528312"/>
                <a:ext cx="921408" cy="938925"/>
              </a:xfrm>
              <a:prstGeom prst="rect">
                <a:avLst/>
              </a:prstGeom>
            </p:spPr>
          </p:pic>
        </p:grpSp>
        <p:sp>
          <p:nvSpPr>
            <p:cNvPr id="78" name="Google Shape;789;p123">
              <a:extLst>
                <a:ext uri="{FF2B5EF4-FFF2-40B4-BE49-F238E27FC236}">
                  <a16:creationId xmlns:a16="http://schemas.microsoft.com/office/drawing/2014/main" id="{FFE5D96A-1A71-4C24-8BF9-BA31BEC1E0AD}"/>
                </a:ext>
              </a:extLst>
            </p:cNvPr>
            <p:cNvSpPr txBox="1"/>
            <p:nvPr/>
          </p:nvSpPr>
          <p:spPr>
            <a:xfrm>
              <a:off x="18837739" y="8023980"/>
              <a:ext cx="2902704" cy="1041517"/>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@team2</a:t>
              </a:r>
              <a:endParaRPr lang="en-US" sz="3200">
                <a:solidFill>
                  <a:schemeClr val="bg1"/>
                </a:solidFill>
                <a:latin typeface="Helvetica Neue"/>
                <a:ea typeface="Helvetica Neue"/>
                <a:cs typeface="Helvetica Neue"/>
              </a:endParaRPr>
            </a:p>
          </p:txBody>
        </p:sp>
        <p:grpSp>
          <p:nvGrpSpPr>
            <p:cNvPr id="79" name="Group 78">
              <a:extLst>
                <a:ext uri="{FF2B5EF4-FFF2-40B4-BE49-F238E27FC236}">
                  <a16:creationId xmlns:a16="http://schemas.microsoft.com/office/drawing/2014/main" id="{2F732001-E547-4A87-8535-B4C4BCC19786}"/>
                </a:ext>
              </a:extLst>
            </p:cNvPr>
            <p:cNvGrpSpPr/>
            <p:nvPr/>
          </p:nvGrpSpPr>
          <p:grpSpPr>
            <a:xfrm>
              <a:off x="17872135" y="8200493"/>
              <a:ext cx="1075653" cy="519047"/>
              <a:chOff x="9490076" y="8527778"/>
              <a:chExt cx="1899997" cy="939459"/>
            </a:xfrm>
          </p:grpSpPr>
          <p:pic>
            <p:nvPicPr>
              <p:cNvPr id="80" name="Picture 11" descr="Icon&#10;&#10;Description automatically generated">
                <a:extLst>
                  <a:ext uri="{FF2B5EF4-FFF2-40B4-BE49-F238E27FC236}">
                    <a16:creationId xmlns:a16="http://schemas.microsoft.com/office/drawing/2014/main" id="{64037D3E-DC03-45FF-8DAB-FCA68F323AB0}"/>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81" name="Picture 11" descr="Icon&#10;&#10;Description automatically generated">
                <a:extLst>
                  <a:ext uri="{FF2B5EF4-FFF2-40B4-BE49-F238E27FC236}">
                    <a16:creationId xmlns:a16="http://schemas.microsoft.com/office/drawing/2014/main" id="{57D7BDA0-35A2-4682-AEA6-19209ED727DF}"/>
                  </a:ext>
                </a:extLst>
              </p:cNvPr>
              <p:cNvPicPr>
                <a:picLocks noChangeAspect="1"/>
              </p:cNvPicPr>
              <p:nvPr/>
            </p:nvPicPr>
            <p:blipFill>
              <a:blip r:embed="rId6"/>
              <a:stretch>
                <a:fillRect/>
              </a:stretch>
            </p:blipFill>
            <p:spPr>
              <a:xfrm>
                <a:off x="10468665" y="8528312"/>
                <a:ext cx="921408" cy="938925"/>
              </a:xfrm>
              <a:prstGeom prst="rect">
                <a:avLst/>
              </a:prstGeom>
            </p:spPr>
          </p:pic>
        </p:grpSp>
        <p:grpSp>
          <p:nvGrpSpPr>
            <p:cNvPr id="8" name="Group 7">
              <a:extLst>
                <a:ext uri="{FF2B5EF4-FFF2-40B4-BE49-F238E27FC236}">
                  <a16:creationId xmlns:a16="http://schemas.microsoft.com/office/drawing/2014/main" id="{323D7DFB-9FC3-440A-9937-C2F22E73CD64}"/>
                </a:ext>
              </a:extLst>
            </p:cNvPr>
            <p:cNvGrpSpPr/>
            <p:nvPr/>
          </p:nvGrpSpPr>
          <p:grpSpPr>
            <a:xfrm>
              <a:off x="21433825" y="6766292"/>
              <a:ext cx="2283006" cy="817375"/>
              <a:chOff x="21433825" y="6766292"/>
              <a:chExt cx="2283006" cy="817375"/>
            </a:xfrm>
          </p:grpSpPr>
          <p:pic>
            <p:nvPicPr>
              <p:cNvPr id="84" name="Picture 5" descr="Icon&#10;&#10;Description automatically generated">
                <a:extLst>
                  <a:ext uri="{FF2B5EF4-FFF2-40B4-BE49-F238E27FC236}">
                    <a16:creationId xmlns:a16="http://schemas.microsoft.com/office/drawing/2014/main" id="{678A556B-A78B-49C8-9D8D-985D5A447500}"/>
                  </a:ext>
                </a:extLst>
              </p:cNvPr>
              <p:cNvPicPr>
                <a:picLocks noChangeAspect="1"/>
              </p:cNvPicPr>
              <p:nvPr/>
            </p:nvPicPr>
            <p:blipFill>
              <a:blip r:embed="rId3"/>
              <a:stretch>
                <a:fillRect/>
              </a:stretch>
            </p:blipFill>
            <p:spPr>
              <a:xfrm>
                <a:off x="21433825" y="6766292"/>
                <a:ext cx="763753" cy="816305"/>
              </a:xfrm>
              <a:prstGeom prst="rect">
                <a:avLst/>
              </a:prstGeom>
            </p:spPr>
          </p:pic>
          <p:pic>
            <p:nvPicPr>
              <p:cNvPr id="85" name="Picture 5" descr="Icon&#10;&#10;Description automatically generated">
                <a:extLst>
                  <a:ext uri="{FF2B5EF4-FFF2-40B4-BE49-F238E27FC236}">
                    <a16:creationId xmlns:a16="http://schemas.microsoft.com/office/drawing/2014/main" id="{2A53104B-747A-4400-BCB7-3C1AD3C34466}"/>
                  </a:ext>
                </a:extLst>
              </p:cNvPr>
              <p:cNvPicPr>
                <a:picLocks noChangeAspect="1"/>
              </p:cNvPicPr>
              <p:nvPr/>
            </p:nvPicPr>
            <p:blipFill>
              <a:blip r:embed="rId3"/>
              <a:stretch>
                <a:fillRect/>
              </a:stretch>
            </p:blipFill>
            <p:spPr>
              <a:xfrm>
                <a:off x="22184727" y="6766827"/>
                <a:ext cx="763753" cy="816305"/>
              </a:xfrm>
              <a:prstGeom prst="rect">
                <a:avLst/>
              </a:prstGeom>
            </p:spPr>
          </p:pic>
          <p:pic>
            <p:nvPicPr>
              <p:cNvPr id="86" name="Picture 5" descr="Icon&#10;&#10;Description automatically generated">
                <a:extLst>
                  <a:ext uri="{FF2B5EF4-FFF2-40B4-BE49-F238E27FC236}">
                    <a16:creationId xmlns:a16="http://schemas.microsoft.com/office/drawing/2014/main" id="{73F460AC-E8BC-44F0-A8B0-8818AD2B5D95}"/>
                  </a:ext>
                </a:extLst>
              </p:cNvPr>
              <p:cNvPicPr>
                <a:picLocks noChangeAspect="1"/>
              </p:cNvPicPr>
              <p:nvPr/>
            </p:nvPicPr>
            <p:blipFill>
              <a:blip r:embed="rId3"/>
              <a:stretch>
                <a:fillRect/>
              </a:stretch>
            </p:blipFill>
            <p:spPr>
              <a:xfrm>
                <a:off x="22953078" y="6767362"/>
                <a:ext cx="763753" cy="816305"/>
              </a:xfrm>
              <a:prstGeom prst="rect">
                <a:avLst/>
              </a:prstGeom>
            </p:spPr>
          </p:pic>
        </p:grpSp>
        <p:grpSp>
          <p:nvGrpSpPr>
            <p:cNvPr id="9" name="Group 8">
              <a:extLst>
                <a:ext uri="{FF2B5EF4-FFF2-40B4-BE49-F238E27FC236}">
                  <a16:creationId xmlns:a16="http://schemas.microsoft.com/office/drawing/2014/main" id="{E477A824-1A9B-4293-826F-4B32E3E24069}"/>
                </a:ext>
              </a:extLst>
            </p:cNvPr>
            <p:cNvGrpSpPr/>
            <p:nvPr/>
          </p:nvGrpSpPr>
          <p:grpSpPr>
            <a:xfrm>
              <a:off x="22185261" y="8058689"/>
              <a:ext cx="1532104" cy="816840"/>
              <a:chOff x="22185261" y="8058689"/>
              <a:chExt cx="1532104" cy="816840"/>
            </a:xfrm>
          </p:grpSpPr>
          <p:pic>
            <p:nvPicPr>
              <p:cNvPr id="89" name="Picture 5" descr="Icon&#10;&#10;Description automatically generated">
                <a:extLst>
                  <a:ext uri="{FF2B5EF4-FFF2-40B4-BE49-F238E27FC236}">
                    <a16:creationId xmlns:a16="http://schemas.microsoft.com/office/drawing/2014/main" id="{FEFAEF9B-281D-4963-B7F1-6AF2757F29B3}"/>
                  </a:ext>
                </a:extLst>
              </p:cNvPr>
              <p:cNvPicPr>
                <a:picLocks noChangeAspect="1"/>
              </p:cNvPicPr>
              <p:nvPr/>
            </p:nvPicPr>
            <p:blipFill>
              <a:blip r:embed="rId3"/>
              <a:stretch>
                <a:fillRect/>
              </a:stretch>
            </p:blipFill>
            <p:spPr>
              <a:xfrm>
                <a:off x="22185261" y="8058689"/>
                <a:ext cx="763753" cy="816305"/>
              </a:xfrm>
              <a:prstGeom prst="rect">
                <a:avLst/>
              </a:prstGeom>
            </p:spPr>
          </p:pic>
          <p:pic>
            <p:nvPicPr>
              <p:cNvPr id="90" name="Picture 5" descr="Icon&#10;&#10;Description automatically generated">
                <a:extLst>
                  <a:ext uri="{FF2B5EF4-FFF2-40B4-BE49-F238E27FC236}">
                    <a16:creationId xmlns:a16="http://schemas.microsoft.com/office/drawing/2014/main" id="{D4213799-16C2-493F-8519-5FED5FFF7085}"/>
                  </a:ext>
                </a:extLst>
              </p:cNvPr>
              <p:cNvPicPr>
                <a:picLocks noChangeAspect="1"/>
              </p:cNvPicPr>
              <p:nvPr/>
            </p:nvPicPr>
            <p:blipFill>
              <a:blip r:embed="rId3"/>
              <a:stretch>
                <a:fillRect/>
              </a:stretch>
            </p:blipFill>
            <p:spPr>
              <a:xfrm>
                <a:off x="22953612" y="8059224"/>
                <a:ext cx="763753" cy="816305"/>
              </a:xfrm>
              <a:prstGeom prst="rect">
                <a:avLst/>
              </a:prstGeom>
            </p:spPr>
          </p:pic>
        </p:grpSp>
        <p:pic>
          <p:nvPicPr>
            <p:cNvPr id="10" name="Picture 12">
              <a:extLst>
                <a:ext uri="{FF2B5EF4-FFF2-40B4-BE49-F238E27FC236}">
                  <a16:creationId xmlns:a16="http://schemas.microsoft.com/office/drawing/2014/main" id="{FF8E03FA-1195-44C5-9248-92854792C81E}"/>
                </a:ext>
              </a:extLst>
            </p:cNvPr>
            <p:cNvPicPr>
              <a:picLocks noChangeAspect="1"/>
            </p:cNvPicPr>
            <p:nvPr/>
          </p:nvPicPr>
          <p:blipFill>
            <a:blip r:embed="rId7"/>
            <a:stretch>
              <a:fillRect/>
            </a:stretch>
          </p:blipFill>
          <p:spPr>
            <a:xfrm>
              <a:off x="22952269" y="9392777"/>
              <a:ext cx="771525" cy="828675"/>
            </a:xfrm>
            <a:prstGeom prst="rect">
              <a:avLst/>
            </a:prstGeom>
          </p:spPr>
        </p:pic>
        <p:sp>
          <p:nvSpPr>
            <p:cNvPr id="91" name="Google Shape;789;p123">
              <a:extLst>
                <a:ext uri="{FF2B5EF4-FFF2-40B4-BE49-F238E27FC236}">
                  <a16:creationId xmlns:a16="http://schemas.microsoft.com/office/drawing/2014/main" id="{C1748D20-93DF-45AB-9C75-CF9EF086BE24}"/>
                </a:ext>
              </a:extLst>
            </p:cNvPr>
            <p:cNvSpPr txBox="1"/>
            <p:nvPr/>
          </p:nvSpPr>
          <p:spPr>
            <a:xfrm>
              <a:off x="19920197" y="9211140"/>
              <a:ext cx="3147945" cy="1041517"/>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@child -team</a:t>
              </a:r>
              <a:endParaRPr lang="en-US" sz="3200">
                <a:solidFill>
                  <a:schemeClr val="bg1"/>
                </a:solidFill>
                <a:latin typeface="Helvetica Neue"/>
                <a:ea typeface="Helvetica Neue"/>
                <a:cs typeface="Helvetica Neue"/>
              </a:endParaRPr>
            </a:p>
          </p:txBody>
        </p:sp>
        <p:grpSp>
          <p:nvGrpSpPr>
            <p:cNvPr id="92" name="Group 91">
              <a:extLst>
                <a:ext uri="{FF2B5EF4-FFF2-40B4-BE49-F238E27FC236}">
                  <a16:creationId xmlns:a16="http://schemas.microsoft.com/office/drawing/2014/main" id="{60992C99-4CD4-457B-B6EC-5C1EFFB754CD}"/>
                </a:ext>
              </a:extLst>
            </p:cNvPr>
            <p:cNvGrpSpPr/>
            <p:nvPr/>
          </p:nvGrpSpPr>
          <p:grpSpPr>
            <a:xfrm>
              <a:off x="18954594" y="9387653"/>
              <a:ext cx="1075653" cy="519047"/>
              <a:chOff x="9490076" y="8527778"/>
              <a:chExt cx="1899997" cy="939459"/>
            </a:xfrm>
          </p:grpSpPr>
          <p:pic>
            <p:nvPicPr>
              <p:cNvPr id="93" name="Picture 11" descr="Icon&#10;&#10;Description automatically generated">
                <a:extLst>
                  <a:ext uri="{FF2B5EF4-FFF2-40B4-BE49-F238E27FC236}">
                    <a16:creationId xmlns:a16="http://schemas.microsoft.com/office/drawing/2014/main" id="{7FAD7387-535C-4CD2-A0AF-2F4E92087DBC}"/>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94" name="Picture 11" descr="Icon&#10;&#10;Description automatically generated">
                <a:extLst>
                  <a:ext uri="{FF2B5EF4-FFF2-40B4-BE49-F238E27FC236}">
                    <a16:creationId xmlns:a16="http://schemas.microsoft.com/office/drawing/2014/main" id="{11C75E2D-DD80-4003-A605-4138348E7543}"/>
                  </a:ext>
                </a:extLst>
              </p:cNvPr>
              <p:cNvPicPr>
                <a:picLocks noChangeAspect="1"/>
              </p:cNvPicPr>
              <p:nvPr/>
            </p:nvPicPr>
            <p:blipFill>
              <a:blip r:embed="rId6"/>
              <a:stretch>
                <a:fillRect/>
              </a:stretch>
            </p:blipFill>
            <p:spPr>
              <a:xfrm>
                <a:off x="10468665" y="8528312"/>
                <a:ext cx="921408" cy="938925"/>
              </a:xfrm>
              <a:prstGeom prst="rect">
                <a:avLst/>
              </a:prstGeom>
            </p:spPr>
          </p:pic>
        </p:grpSp>
      </p:grpSp>
    </p:spTree>
    <p:extLst>
      <p:ext uri="{BB962C8B-B14F-4D97-AF65-F5344CB8AC3E}">
        <p14:creationId xmlns:p14="http://schemas.microsoft.com/office/powerpoint/2010/main" val="274056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3" name="Google Shape;763;p123"/>
          <p:cNvSpPr txBox="1">
            <a:spLocks noGrp="1"/>
          </p:cNvSpPr>
          <p:nvPr>
            <p:ph type="title"/>
          </p:nvPr>
        </p:nvSpPr>
        <p:spPr>
          <a:xfrm>
            <a:off x="1219200" y="609600"/>
            <a:ext cx="21945600" cy="1356800"/>
          </a:xfrm>
          <a:prstGeom prst="rect">
            <a:avLst/>
          </a:prstGeom>
        </p:spPr>
        <p:txBody>
          <a:bodyPr spcFirstLastPara="1" wrap="square" lIns="50800" tIns="50800" rIns="50800" bIns="50800" anchor="ctr" anchorCtr="0">
            <a:noAutofit/>
          </a:bodyPr>
          <a:lstStyle/>
          <a:p>
            <a:r>
              <a:rPr lang="en" sz="9600"/>
              <a:t>Organization</a:t>
            </a:r>
            <a:endParaRPr lang="en-US" sz="9600"/>
          </a:p>
        </p:txBody>
      </p:sp>
      <p:grpSp>
        <p:nvGrpSpPr>
          <p:cNvPr id="13" name="Group 12">
            <a:extLst>
              <a:ext uri="{FF2B5EF4-FFF2-40B4-BE49-F238E27FC236}">
                <a16:creationId xmlns:a16="http://schemas.microsoft.com/office/drawing/2014/main" id="{B97CB62F-6E80-432B-8734-354EF3EE885A}"/>
              </a:ext>
            </a:extLst>
          </p:cNvPr>
          <p:cNvGrpSpPr/>
          <p:nvPr/>
        </p:nvGrpSpPr>
        <p:grpSpPr>
          <a:xfrm>
            <a:off x="908583" y="3035435"/>
            <a:ext cx="22640707" cy="8651534"/>
            <a:chOff x="1083087" y="2930733"/>
            <a:chExt cx="22640707" cy="8651534"/>
          </a:xfrm>
        </p:grpSpPr>
        <p:sp>
          <p:nvSpPr>
            <p:cNvPr id="764" name="Google Shape;764;p123"/>
            <p:cNvSpPr txBox="1"/>
            <p:nvPr/>
          </p:nvSpPr>
          <p:spPr>
            <a:xfrm>
              <a:off x="1438133" y="2930733"/>
              <a:ext cx="5275200" cy="1356800"/>
            </a:xfrm>
            <a:prstGeom prst="rect">
              <a:avLst/>
            </a:prstGeom>
            <a:noFill/>
            <a:ln>
              <a:noFill/>
            </a:ln>
          </p:spPr>
          <p:txBody>
            <a:bodyPr spcFirstLastPara="1" wrap="square" lIns="243800" tIns="243800" rIns="243800" bIns="243800" anchor="t" anchorCtr="0">
              <a:noAutofit/>
            </a:bodyPr>
            <a:lstStyle/>
            <a:p>
              <a:pPr algn="ctr"/>
              <a:r>
                <a:rPr lang="en" sz="4800">
                  <a:solidFill>
                    <a:schemeClr val="bg1"/>
                  </a:solidFill>
                  <a:latin typeface="Helvetica Neue"/>
                  <a:ea typeface="Helvetica Neue"/>
                  <a:cs typeface="Helvetica Neue"/>
                  <a:sym typeface="Helvetica Neue"/>
                </a:rPr>
                <a:t>Repositories</a:t>
              </a:r>
              <a:endParaRPr sz="4800">
                <a:solidFill>
                  <a:schemeClr val="bg1"/>
                </a:solidFill>
                <a:latin typeface="Helvetica Neue"/>
                <a:ea typeface="Helvetica Neue"/>
                <a:cs typeface="Helvetica Neue"/>
                <a:sym typeface="Helvetica Neue"/>
              </a:endParaRPr>
            </a:p>
          </p:txBody>
        </p:sp>
        <p:sp>
          <p:nvSpPr>
            <p:cNvPr id="765" name="Google Shape;765;p123"/>
            <p:cNvSpPr txBox="1"/>
            <p:nvPr/>
          </p:nvSpPr>
          <p:spPr>
            <a:xfrm>
              <a:off x="10246000" y="2930733"/>
              <a:ext cx="3892000" cy="1356800"/>
            </a:xfrm>
            <a:prstGeom prst="rect">
              <a:avLst/>
            </a:prstGeom>
            <a:noFill/>
            <a:ln>
              <a:noFill/>
            </a:ln>
          </p:spPr>
          <p:txBody>
            <a:bodyPr spcFirstLastPara="1" wrap="square" lIns="243800" tIns="243800" rIns="243800" bIns="243800" anchor="t" anchorCtr="0">
              <a:noAutofit/>
            </a:bodyPr>
            <a:lstStyle/>
            <a:p>
              <a:pPr algn="ctr"/>
              <a:r>
                <a:rPr lang="en" sz="4800">
                  <a:solidFill>
                    <a:schemeClr val="bg1"/>
                  </a:solidFill>
                  <a:latin typeface="Helvetica Neue"/>
                  <a:ea typeface="Helvetica Neue"/>
                  <a:cs typeface="Helvetica Neue"/>
                  <a:sym typeface="Helvetica Neue"/>
                </a:rPr>
                <a:t>People</a:t>
              </a:r>
              <a:endParaRPr sz="4800">
                <a:solidFill>
                  <a:schemeClr val="bg1"/>
                </a:solidFill>
                <a:latin typeface="Helvetica Neue"/>
                <a:ea typeface="Helvetica Neue"/>
                <a:cs typeface="Helvetica Neue"/>
                <a:sym typeface="Helvetica Neue"/>
              </a:endParaRPr>
            </a:p>
          </p:txBody>
        </p:sp>
        <p:sp>
          <p:nvSpPr>
            <p:cNvPr id="766" name="Google Shape;766;p123"/>
            <p:cNvSpPr txBox="1"/>
            <p:nvPr/>
          </p:nvSpPr>
          <p:spPr>
            <a:xfrm>
              <a:off x="17670667" y="2930733"/>
              <a:ext cx="3892000" cy="1356800"/>
            </a:xfrm>
            <a:prstGeom prst="rect">
              <a:avLst/>
            </a:prstGeom>
            <a:noFill/>
            <a:ln>
              <a:noFill/>
            </a:ln>
          </p:spPr>
          <p:txBody>
            <a:bodyPr spcFirstLastPara="1" wrap="square" lIns="243800" tIns="243800" rIns="243800" bIns="243800" anchor="t" anchorCtr="0">
              <a:noAutofit/>
            </a:bodyPr>
            <a:lstStyle/>
            <a:p>
              <a:pPr algn="ctr"/>
              <a:r>
                <a:rPr lang="en" sz="4800">
                  <a:solidFill>
                    <a:schemeClr val="bg1"/>
                  </a:solidFill>
                  <a:latin typeface="Helvetica Neue"/>
                  <a:ea typeface="Helvetica Neue"/>
                  <a:cs typeface="Helvetica Neue"/>
                  <a:sym typeface="Helvetica Neue"/>
                </a:rPr>
                <a:t>Teams</a:t>
              </a:r>
              <a:endParaRPr sz="4800">
                <a:solidFill>
                  <a:schemeClr val="bg1"/>
                </a:solidFill>
                <a:latin typeface="Helvetica Neue"/>
                <a:ea typeface="Helvetica Neue"/>
                <a:cs typeface="Helvetica Neue"/>
                <a:sym typeface="Helvetica Neue"/>
              </a:endParaRPr>
            </a:p>
          </p:txBody>
        </p:sp>
        <p:cxnSp>
          <p:nvCxnSpPr>
            <p:cNvPr id="767" name="Google Shape;767;p123"/>
            <p:cNvCxnSpPr/>
            <p:nvPr/>
          </p:nvCxnSpPr>
          <p:spPr>
            <a:xfrm>
              <a:off x="8479667" y="3493467"/>
              <a:ext cx="0" cy="808880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8" name="Google Shape;768;p123"/>
            <p:cNvCxnSpPr/>
            <p:nvPr/>
          </p:nvCxnSpPr>
          <p:spPr>
            <a:xfrm>
              <a:off x="15904333" y="3493467"/>
              <a:ext cx="0" cy="808880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71" name="Google Shape;771;p123"/>
            <p:cNvSpPr txBox="1"/>
            <p:nvPr/>
          </p:nvSpPr>
          <p:spPr>
            <a:xfrm>
              <a:off x="9519904" y="7016773"/>
              <a:ext cx="3036000" cy="1222400"/>
            </a:xfrm>
            <a:prstGeom prst="rect">
              <a:avLst/>
            </a:prstGeom>
            <a:noFill/>
            <a:ln>
              <a:noFill/>
            </a:ln>
          </p:spPr>
          <p:txBody>
            <a:bodyPr spcFirstLastPara="1" wrap="square" lIns="243800" tIns="243800" rIns="243800" bIns="243800" anchor="t" anchorCtr="0">
              <a:noAutofit/>
            </a:bodyPr>
            <a:lstStyle/>
            <a:p>
              <a:pPr algn="ctr"/>
              <a:r>
                <a:rPr lang="en" sz="3200">
                  <a:solidFill>
                    <a:schemeClr val="bg1"/>
                  </a:solidFill>
                  <a:latin typeface="Helvetica Neue"/>
                  <a:ea typeface="Helvetica Neue"/>
                  <a:cs typeface="Helvetica Neue"/>
                  <a:sym typeface="Helvetica Neue"/>
                </a:rPr>
                <a:t>Members</a:t>
              </a:r>
              <a:endParaRPr lang="en-US" sz="3200">
                <a:solidFill>
                  <a:schemeClr val="bg1"/>
                </a:solidFill>
                <a:latin typeface="Helvetica Neue"/>
                <a:ea typeface="Helvetica Neue"/>
                <a:cs typeface="Helvetica Neue"/>
              </a:endParaRPr>
            </a:p>
          </p:txBody>
        </p:sp>
        <p:sp>
          <p:nvSpPr>
            <p:cNvPr id="772" name="Google Shape;772;p123"/>
            <p:cNvSpPr txBox="1"/>
            <p:nvPr/>
          </p:nvSpPr>
          <p:spPr>
            <a:xfrm>
              <a:off x="12085139" y="7016773"/>
              <a:ext cx="3036000" cy="1222400"/>
            </a:xfrm>
            <a:prstGeom prst="rect">
              <a:avLst/>
            </a:prstGeom>
            <a:noFill/>
            <a:ln>
              <a:noFill/>
            </a:ln>
          </p:spPr>
          <p:txBody>
            <a:bodyPr spcFirstLastPara="1" wrap="square" lIns="243800" tIns="243800" rIns="243800" bIns="243800" anchor="t" anchorCtr="0">
              <a:noAutofit/>
            </a:bodyPr>
            <a:lstStyle/>
            <a:p>
              <a:pPr algn="ctr"/>
              <a:r>
                <a:rPr lang="en" sz="3200">
                  <a:solidFill>
                    <a:schemeClr val="bg1"/>
                  </a:solidFill>
                  <a:latin typeface="Helvetica Neue"/>
                  <a:ea typeface="Helvetica Neue"/>
                  <a:cs typeface="Helvetica Neue"/>
                  <a:sym typeface="Helvetica Neue"/>
                </a:rPr>
                <a:t>Owners</a:t>
              </a:r>
              <a:endParaRPr sz="3200">
                <a:solidFill>
                  <a:schemeClr val="bg1"/>
                </a:solidFill>
                <a:latin typeface="Helvetica Neue"/>
                <a:ea typeface="Helvetica Neue"/>
                <a:cs typeface="Helvetica Neue"/>
                <a:sym typeface="Helvetica Neue"/>
              </a:endParaRPr>
            </a:p>
          </p:txBody>
        </p:sp>
        <p:sp>
          <p:nvSpPr>
            <p:cNvPr id="787" name="Google Shape;787;p123"/>
            <p:cNvSpPr txBox="1"/>
            <p:nvPr/>
          </p:nvSpPr>
          <p:spPr>
            <a:xfrm>
              <a:off x="17569596" y="5453254"/>
              <a:ext cx="3007807" cy="778759"/>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@everyone</a:t>
              </a:r>
              <a:endParaRPr lang="en-US" sz="3200">
                <a:solidFill>
                  <a:schemeClr val="bg1"/>
                </a:solidFill>
                <a:latin typeface="Helvetica Neue"/>
                <a:ea typeface="Helvetica Neue"/>
                <a:cs typeface="Helvetica Neue"/>
              </a:endParaRPr>
            </a:p>
          </p:txBody>
        </p:sp>
        <p:sp>
          <p:nvSpPr>
            <p:cNvPr id="788" name="Google Shape;788;p123"/>
            <p:cNvSpPr/>
            <p:nvPr/>
          </p:nvSpPr>
          <p:spPr>
            <a:xfrm rot="10800000" flipH="1">
              <a:off x="16932664" y="6872568"/>
              <a:ext cx="599200" cy="507200"/>
            </a:xfrm>
            <a:prstGeom prst="bentArrow">
              <a:avLst>
                <a:gd name="adj1" fmla="val 25000"/>
                <a:gd name="adj2" fmla="val 22949"/>
                <a:gd name="adj3" fmla="val 25000"/>
                <a:gd name="adj4" fmla="val 43750"/>
              </a:avLst>
            </a:prstGeom>
            <a:solidFill>
              <a:srgbClr val="A4C2F4"/>
            </a:solidFill>
            <a:ln>
              <a:noFill/>
            </a:ln>
          </p:spPr>
          <p:txBody>
            <a:bodyPr spcFirstLastPara="1" wrap="square" lIns="243800" tIns="243800" rIns="243800" bIns="243800" anchor="ctr" anchorCtr="0">
              <a:noAutofit/>
            </a:bodyPr>
            <a:lstStyle/>
            <a:p>
              <a:endParaRPr sz="9600"/>
            </a:p>
          </p:txBody>
        </p:sp>
        <p:sp>
          <p:nvSpPr>
            <p:cNvPr id="789" name="Google Shape;789;p123"/>
            <p:cNvSpPr txBox="1"/>
            <p:nvPr/>
          </p:nvSpPr>
          <p:spPr>
            <a:xfrm>
              <a:off x="18802304" y="6767018"/>
              <a:ext cx="2902704" cy="1041517"/>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@team1</a:t>
              </a:r>
              <a:endParaRPr lang="en-US" sz="3200">
                <a:solidFill>
                  <a:schemeClr val="bg1"/>
                </a:solidFill>
                <a:latin typeface="Helvetica Neue"/>
                <a:ea typeface="Helvetica Neue"/>
                <a:cs typeface="Helvetica Neue"/>
              </a:endParaRPr>
            </a:p>
          </p:txBody>
        </p:sp>
        <p:sp>
          <p:nvSpPr>
            <p:cNvPr id="790" name="Google Shape;790;p123"/>
            <p:cNvSpPr/>
            <p:nvPr/>
          </p:nvSpPr>
          <p:spPr>
            <a:xfrm rot="10800000" flipH="1">
              <a:off x="16932664" y="8189701"/>
              <a:ext cx="599200" cy="507200"/>
            </a:xfrm>
            <a:prstGeom prst="bentArrow">
              <a:avLst>
                <a:gd name="adj1" fmla="val 25000"/>
                <a:gd name="adj2" fmla="val 22949"/>
                <a:gd name="adj3" fmla="val 25000"/>
                <a:gd name="adj4" fmla="val 43750"/>
              </a:avLst>
            </a:prstGeom>
            <a:solidFill>
              <a:srgbClr val="A4C2F4"/>
            </a:solidFill>
            <a:ln>
              <a:noFill/>
            </a:ln>
          </p:spPr>
          <p:txBody>
            <a:bodyPr spcFirstLastPara="1" wrap="square" lIns="243800" tIns="243800" rIns="243800" bIns="243800" anchor="ctr" anchorCtr="0">
              <a:noAutofit/>
            </a:bodyPr>
            <a:lstStyle/>
            <a:p>
              <a:endParaRPr sz="9600"/>
            </a:p>
          </p:txBody>
        </p:sp>
        <p:sp>
          <p:nvSpPr>
            <p:cNvPr id="792" name="Google Shape;792;p123"/>
            <p:cNvSpPr/>
            <p:nvPr/>
          </p:nvSpPr>
          <p:spPr>
            <a:xfrm rot="10800000" flipH="1">
              <a:off x="17952387" y="9433464"/>
              <a:ext cx="599200" cy="507200"/>
            </a:xfrm>
            <a:prstGeom prst="bentArrow">
              <a:avLst>
                <a:gd name="adj1" fmla="val 25000"/>
                <a:gd name="adj2" fmla="val 22949"/>
                <a:gd name="adj3" fmla="val 25000"/>
                <a:gd name="adj4" fmla="val 43750"/>
              </a:avLst>
            </a:prstGeom>
            <a:solidFill>
              <a:srgbClr val="A4C2F4"/>
            </a:solidFill>
            <a:ln>
              <a:noFill/>
            </a:ln>
          </p:spPr>
          <p:txBody>
            <a:bodyPr spcFirstLastPara="1" wrap="square" lIns="243800" tIns="243800" rIns="243800" bIns="243800" anchor="ctr" anchorCtr="0">
              <a:noAutofit/>
            </a:bodyPr>
            <a:lstStyle/>
            <a:p>
              <a:endParaRPr sz="9600"/>
            </a:p>
          </p:txBody>
        </p:sp>
        <p:sp>
          <p:nvSpPr>
            <p:cNvPr id="4" name="TextBox 3">
              <a:extLst>
                <a:ext uri="{FF2B5EF4-FFF2-40B4-BE49-F238E27FC236}">
                  <a16:creationId xmlns:a16="http://schemas.microsoft.com/office/drawing/2014/main" id="{2FCE0168-1D33-4D03-830A-D768E4F61BB2}"/>
                </a:ext>
              </a:extLst>
            </p:cNvPr>
            <p:cNvSpPr txBox="1"/>
            <p:nvPr/>
          </p:nvSpPr>
          <p:spPr>
            <a:xfrm>
              <a:off x="1083087" y="7223597"/>
              <a:ext cx="27432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ctr" defTabSz="825500" fontAlgn="auto" latinLnBrk="0" hangingPunct="0">
                <a:lnSpc>
                  <a:spcPct val="100000"/>
                </a:lnSpc>
                <a:spcBef>
                  <a:spcPts val="0"/>
                </a:spcBef>
                <a:spcAft>
                  <a:spcPts val="0"/>
                </a:spcAft>
                <a:buClrTx/>
                <a:buSzTx/>
                <a:buFontTx/>
                <a:buNone/>
                <a:tabLst/>
              </a:pPr>
              <a:r>
                <a:rPr lang="en-GB" sz="3200">
                  <a:solidFill>
                    <a:srgbClr val="23292E"/>
                  </a:solidFill>
                  <a:latin typeface="Helvetica Neue"/>
                </a:rPr>
                <a:t>Contents</a:t>
              </a:r>
            </a:p>
          </p:txBody>
        </p:sp>
        <p:pic>
          <p:nvPicPr>
            <p:cNvPr id="5" name="Picture 5" descr="Icon&#10;&#10;Description automatically generated">
              <a:extLst>
                <a:ext uri="{FF2B5EF4-FFF2-40B4-BE49-F238E27FC236}">
                  <a16:creationId xmlns:a16="http://schemas.microsoft.com/office/drawing/2014/main" id="{0CDC7D72-A721-4486-9894-7BF1C500DB1E}"/>
                </a:ext>
              </a:extLst>
            </p:cNvPr>
            <p:cNvPicPr>
              <a:picLocks noChangeAspect="1"/>
            </p:cNvPicPr>
            <p:nvPr/>
          </p:nvPicPr>
          <p:blipFill>
            <a:blip r:embed="rId3"/>
            <a:stretch>
              <a:fillRect/>
            </a:stretch>
          </p:blipFill>
          <p:spPr>
            <a:xfrm>
              <a:off x="2965240" y="4421927"/>
              <a:ext cx="2147614" cy="2147614"/>
            </a:xfrm>
            <a:prstGeom prst="rect">
              <a:avLst/>
            </a:prstGeom>
          </p:spPr>
        </p:pic>
        <p:sp>
          <p:nvSpPr>
            <p:cNvPr id="57" name="TextBox 56">
              <a:extLst>
                <a:ext uri="{FF2B5EF4-FFF2-40B4-BE49-F238E27FC236}">
                  <a16:creationId xmlns:a16="http://schemas.microsoft.com/office/drawing/2014/main" id="{2963DBF9-3E61-4A4F-BCB1-78531E2BBE18}"/>
                </a:ext>
              </a:extLst>
            </p:cNvPr>
            <p:cNvSpPr txBox="1"/>
            <p:nvPr/>
          </p:nvSpPr>
          <p:spPr>
            <a:xfrm>
              <a:off x="4172339" y="7216040"/>
              <a:ext cx="370664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GB" sz="3200">
                  <a:solidFill>
                    <a:srgbClr val="23292E"/>
                  </a:solidFill>
                  <a:latin typeface="Helvetica Neue"/>
                </a:rPr>
                <a:t>Teams and People</a:t>
              </a:r>
              <a:endParaRPr lang="en-US"/>
            </a:p>
          </p:txBody>
        </p:sp>
        <p:pic>
          <p:nvPicPr>
            <p:cNvPr id="6" name="Picture 6" descr="Icon&#10;&#10;Description automatically generated">
              <a:extLst>
                <a:ext uri="{FF2B5EF4-FFF2-40B4-BE49-F238E27FC236}">
                  <a16:creationId xmlns:a16="http://schemas.microsoft.com/office/drawing/2014/main" id="{A954DEEC-A783-4E18-A010-9AA616CDB5AA}"/>
                </a:ext>
              </a:extLst>
            </p:cNvPr>
            <p:cNvPicPr>
              <a:picLocks noChangeAspect="1"/>
            </p:cNvPicPr>
            <p:nvPr/>
          </p:nvPicPr>
          <p:blipFill>
            <a:blip r:embed="rId4"/>
            <a:stretch>
              <a:fillRect/>
            </a:stretch>
          </p:blipFill>
          <p:spPr>
            <a:xfrm>
              <a:off x="4973237" y="8086507"/>
              <a:ext cx="2112578" cy="2024993"/>
            </a:xfrm>
            <a:prstGeom prst="rect">
              <a:avLst/>
            </a:prstGeom>
          </p:spPr>
        </p:pic>
        <p:pic>
          <p:nvPicPr>
            <p:cNvPr id="7" name="Picture 7" descr="Icon&#10;&#10;Description automatically generated">
              <a:extLst>
                <a:ext uri="{FF2B5EF4-FFF2-40B4-BE49-F238E27FC236}">
                  <a16:creationId xmlns:a16="http://schemas.microsoft.com/office/drawing/2014/main" id="{70FB28D4-2238-4980-9A35-92C27003C819}"/>
                </a:ext>
              </a:extLst>
            </p:cNvPr>
            <p:cNvPicPr>
              <a:picLocks noChangeAspect="1"/>
            </p:cNvPicPr>
            <p:nvPr/>
          </p:nvPicPr>
          <p:blipFill>
            <a:blip r:embed="rId5"/>
            <a:stretch>
              <a:fillRect/>
            </a:stretch>
          </p:blipFill>
          <p:spPr>
            <a:xfrm>
              <a:off x="1444783" y="7946904"/>
              <a:ext cx="2165132" cy="2200166"/>
            </a:xfrm>
            <a:prstGeom prst="rect">
              <a:avLst/>
            </a:prstGeom>
          </p:spPr>
        </p:pic>
        <p:pic>
          <p:nvPicPr>
            <p:cNvPr id="11" name="Picture 11" descr="Icon&#10;&#10;Description automatically generated">
              <a:extLst>
                <a:ext uri="{FF2B5EF4-FFF2-40B4-BE49-F238E27FC236}">
                  <a16:creationId xmlns:a16="http://schemas.microsoft.com/office/drawing/2014/main" id="{BCE9A1D9-0467-49E5-B23F-3CF3184372D0}"/>
                </a:ext>
              </a:extLst>
            </p:cNvPr>
            <p:cNvPicPr>
              <a:picLocks noChangeAspect="1"/>
            </p:cNvPicPr>
            <p:nvPr/>
          </p:nvPicPr>
          <p:blipFill>
            <a:blip r:embed="rId6"/>
            <a:stretch>
              <a:fillRect/>
            </a:stretch>
          </p:blipFill>
          <p:spPr>
            <a:xfrm>
              <a:off x="11356600" y="4600842"/>
              <a:ext cx="1587063" cy="1622097"/>
            </a:xfrm>
            <a:prstGeom prst="rect">
              <a:avLst/>
            </a:prstGeom>
          </p:spPr>
        </p:pic>
        <p:grpSp>
          <p:nvGrpSpPr>
            <p:cNvPr id="12" name="Group 11">
              <a:extLst>
                <a:ext uri="{FF2B5EF4-FFF2-40B4-BE49-F238E27FC236}">
                  <a16:creationId xmlns:a16="http://schemas.microsoft.com/office/drawing/2014/main" id="{A4865128-A7F5-4B87-B309-E8EB091C9F40}"/>
                </a:ext>
              </a:extLst>
            </p:cNvPr>
            <p:cNvGrpSpPr/>
            <p:nvPr/>
          </p:nvGrpSpPr>
          <p:grpSpPr>
            <a:xfrm>
              <a:off x="9490076" y="8527778"/>
              <a:ext cx="2021317" cy="939459"/>
              <a:chOff x="9490076" y="8527778"/>
              <a:chExt cx="2021317" cy="939459"/>
            </a:xfrm>
          </p:grpSpPr>
          <p:pic>
            <p:nvPicPr>
              <p:cNvPr id="64" name="Picture 11" descr="Icon&#10;&#10;Description automatically generated">
                <a:extLst>
                  <a:ext uri="{FF2B5EF4-FFF2-40B4-BE49-F238E27FC236}">
                    <a16:creationId xmlns:a16="http://schemas.microsoft.com/office/drawing/2014/main" id="{934CDEFF-3F46-4388-B4EE-66A268351122}"/>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65" name="Picture 11" descr="Icon&#10;&#10;Description automatically generated">
                <a:extLst>
                  <a:ext uri="{FF2B5EF4-FFF2-40B4-BE49-F238E27FC236}">
                    <a16:creationId xmlns:a16="http://schemas.microsoft.com/office/drawing/2014/main" id="{7CBB727C-D514-4D64-9CC3-ACFE7427B1F4}"/>
                  </a:ext>
                </a:extLst>
              </p:cNvPr>
              <p:cNvPicPr>
                <a:picLocks noChangeAspect="1"/>
              </p:cNvPicPr>
              <p:nvPr/>
            </p:nvPicPr>
            <p:blipFill>
              <a:blip r:embed="rId6"/>
              <a:stretch>
                <a:fillRect/>
              </a:stretch>
            </p:blipFill>
            <p:spPr>
              <a:xfrm>
                <a:off x="10589984" y="8528312"/>
                <a:ext cx="921409" cy="938925"/>
              </a:xfrm>
              <a:prstGeom prst="rect">
                <a:avLst/>
              </a:prstGeom>
            </p:spPr>
          </p:pic>
        </p:grpSp>
        <p:grpSp>
          <p:nvGrpSpPr>
            <p:cNvPr id="67" name="Group 66">
              <a:extLst>
                <a:ext uri="{FF2B5EF4-FFF2-40B4-BE49-F238E27FC236}">
                  <a16:creationId xmlns:a16="http://schemas.microsoft.com/office/drawing/2014/main" id="{0F6A0877-02D4-4D6C-B061-00FE40D09B1A}"/>
                </a:ext>
              </a:extLst>
            </p:cNvPr>
            <p:cNvGrpSpPr/>
            <p:nvPr/>
          </p:nvGrpSpPr>
          <p:grpSpPr>
            <a:xfrm>
              <a:off x="12596778" y="8528312"/>
              <a:ext cx="2021317" cy="939459"/>
              <a:chOff x="9490076" y="8527778"/>
              <a:chExt cx="2021317" cy="939459"/>
            </a:xfrm>
          </p:grpSpPr>
          <p:pic>
            <p:nvPicPr>
              <p:cNvPr id="68" name="Picture 11" descr="Icon&#10;&#10;Description automatically generated">
                <a:extLst>
                  <a:ext uri="{FF2B5EF4-FFF2-40B4-BE49-F238E27FC236}">
                    <a16:creationId xmlns:a16="http://schemas.microsoft.com/office/drawing/2014/main" id="{15666967-9A72-4A83-85D6-973708D00808}"/>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69" name="Picture 11" descr="Icon&#10;&#10;Description automatically generated">
                <a:extLst>
                  <a:ext uri="{FF2B5EF4-FFF2-40B4-BE49-F238E27FC236}">
                    <a16:creationId xmlns:a16="http://schemas.microsoft.com/office/drawing/2014/main" id="{19350F4B-8632-426E-B5F5-EEB4E9D7506F}"/>
                  </a:ext>
                </a:extLst>
              </p:cNvPr>
              <p:cNvPicPr>
                <a:picLocks noChangeAspect="1"/>
              </p:cNvPicPr>
              <p:nvPr/>
            </p:nvPicPr>
            <p:blipFill>
              <a:blip r:embed="rId6"/>
              <a:stretch>
                <a:fillRect/>
              </a:stretch>
            </p:blipFill>
            <p:spPr>
              <a:xfrm>
                <a:off x="10589984" y="8528312"/>
                <a:ext cx="921409" cy="938925"/>
              </a:xfrm>
              <a:prstGeom prst="rect">
                <a:avLst/>
              </a:prstGeom>
            </p:spPr>
          </p:pic>
        </p:grpSp>
        <p:grpSp>
          <p:nvGrpSpPr>
            <p:cNvPr id="3" name="Group 2">
              <a:extLst>
                <a:ext uri="{FF2B5EF4-FFF2-40B4-BE49-F238E27FC236}">
                  <a16:creationId xmlns:a16="http://schemas.microsoft.com/office/drawing/2014/main" id="{E8785479-DA9D-4F5E-8152-2EEC16CDC76C}"/>
                </a:ext>
              </a:extLst>
            </p:cNvPr>
            <p:cNvGrpSpPr/>
            <p:nvPr/>
          </p:nvGrpSpPr>
          <p:grpSpPr>
            <a:xfrm>
              <a:off x="20682391" y="5491346"/>
              <a:ext cx="3033906" cy="817909"/>
              <a:chOff x="29931093" y="7829697"/>
              <a:chExt cx="3033906" cy="817909"/>
            </a:xfrm>
          </p:grpSpPr>
          <p:pic>
            <p:nvPicPr>
              <p:cNvPr id="60" name="Picture 5" descr="Icon&#10;&#10;Description automatically generated">
                <a:extLst>
                  <a:ext uri="{FF2B5EF4-FFF2-40B4-BE49-F238E27FC236}">
                    <a16:creationId xmlns:a16="http://schemas.microsoft.com/office/drawing/2014/main" id="{E855398E-4AE3-4030-B599-2A989FB6A289}"/>
                  </a:ext>
                </a:extLst>
              </p:cNvPr>
              <p:cNvPicPr>
                <a:picLocks noChangeAspect="1"/>
              </p:cNvPicPr>
              <p:nvPr/>
            </p:nvPicPr>
            <p:blipFill>
              <a:blip r:embed="rId3"/>
              <a:stretch>
                <a:fillRect/>
              </a:stretch>
            </p:blipFill>
            <p:spPr>
              <a:xfrm>
                <a:off x="29931093" y="7829697"/>
                <a:ext cx="763753" cy="816305"/>
              </a:xfrm>
              <a:prstGeom prst="rect">
                <a:avLst/>
              </a:prstGeom>
            </p:spPr>
          </p:pic>
          <p:pic>
            <p:nvPicPr>
              <p:cNvPr id="61" name="Picture 5" descr="Icon&#10;&#10;Description automatically generated">
                <a:extLst>
                  <a:ext uri="{FF2B5EF4-FFF2-40B4-BE49-F238E27FC236}">
                    <a16:creationId xmlns:a16="http://schemas.microsoft.com/office/drawing/2014/main" id="{D83C7D15-E82F-48C2-A6A9-182D5DDF4536}"/>
                  </a:ext>
                </a:extLst>
              </p:cNvPr>
              <p:cNvPicPr>
                <a:picLocks noChangeAspect="1"/>
              </p:cNvPicPr>
              <p:nvPr/>
            </p:nvPicPr>
            <p:blipFill>
              <a:blip r:embed="rId3"/>
              <a:stretch>
                <a:fillRect/>
              </a:stretch>
            </p:blipFill>
            <p:spPr>
              <a:xfrm>
                <a:off x="30681993" y="7830231"/>
                <a:ext cx="763753" cy="816305"/>
              </a:xfrm>
              <a:prstGeom prst="rect">
                <a:avLst/>
              </a:prstGeom>
            </p:spPr>
          </p:pic>
          <p:pic>
            <p:nvPicPr>
              <p:cNvPr id="62" name="Picture 5" descr="Icon&#10;&#10;Description automatically generated">
                <a:extLst>
                  <a:ext uri="{FF2B5EF4-FFF2-40B4-BE49-F238E27FC236}">
                    <a16:creationId xmlns:a16="http://schemas.microsoft.com/office/drawing/2014/main" id="{13B61947-6CF1-4D46-B1FC-EBC2E54EEC0A}"/>
                  </a:ext>
                </a:extLst>
              </p:cNvPr>
              <p:cNvPicPr>
                <a:picLocks noChangeAspect="1"/>
              </p:cNvPicPr>
              <p:nvPr/>
            </p:nvPicPr>
            <p:blipFill>
              <a:blip r:embed="rId3"/>
              <a:stretch>
                <a:fillRect/>
              </a:stretch>
            </p:blipFill>
            <p:spPr>
              <a:xfrm>
                <a:off x="31432895" y="7830766"/>
                <a:ext cx="763753" cy="816305"/>
              </a:xfrm>
              <a:prstGeom prst="rect">
                <a:avLst/>
              </a:prstGeom>
            </p:spPr>
          </p:pic>
          <p:pic>
            <p:nvPicPr>
              <p:cNvPr id="63" name="Picture 5" descr="Icon&#10;&#10;Description automatically generated">
                <a:extLst>
                  <a:ext uri="{FF2B5EF4-FFF2-40B4-BE49-F238E27FC236}">
                    <a16:creationId xmlns:a16="http://schemas.microsoft.com/office/drawing/2014/main" id="{5F3919C9-55C0-41A2-86E0-3C61628C5095}"/>
                  </a:ext>
                </a:extLst>
              </p:cNvPr>
              <p:cNvPicPr>
                <a:picLocks noChangeAspect="1"/>
              </p:cNvPicPr>
              <p:nvPr/>
            </p:nvPicPr>
            <p:blipFill>
              <a:blip r:embed="rId3"/>
              <a:stretch>
                <a:fillRect/>
              </a:stretch>
            </p:blipFill>
            <p:spPr>
              <a:xfrm>
                <a:off x="32201246" y="7831301"/>
                <a:ext cx="763753" cy="816305"/>
              </a:xfrm>
              <a:prstGeom prst="rect">
                <a:avLst/>
              </a:prstGeom>
            </p:spPr>
          </p:pic>
        </p:grpSp>
        <p:grpSp>
          <p:nvGrpSpPr>
            <p:cNvPr id="66" name="Group 65">
              <a:extLst>
                <a:ext uri="{FF2B5EF4-FFF2-40B4-BE49-F238E27FC236}">
                  <a16:creationId xmlns:a16="http://schemas.microsoft.com/office/drawing/2014/main" id="{DDF2856C-8C76-43E9-A5D6-98259152C0C1}"/>
                </a:ext>
              </a:extLst>
            </p:cNvPr>
            <p:cNvGrpSpPr/>
            <p:nvPr/>
          </p:nvGrpSpPr>
          <p:grpSpPr>
            <a:xfrm>
              <a:off x="16509407" y="5598784"/>
              <a:ext cx="1075654" cy="519047"/>
              <a:chOff x="9490076" y="8527778"/>
              <a:chExt cx="1899997" cy="939459"/>
            </a:xfrm>
          </p:grpSpPr>
          <p:pic>
            <p:nvPicPr>
              <p:cNvPr id="70" name="Picture 11" descr="Icon&#10;&#10;Description automatically generated">
                <a:extLst>
                  <a:ext uri="{FF2B5EF4-FFF2-40B4-BE49-F238E27FC236}">
                    <a16:creationId xmlns:a16="http://schemas.microsoft.com/office/drawing/2014/main" id="{B4B22865-A51A-43A2-B203-1F9C111B067A}"/>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71" name="Picture 11" descr="Icon&#10;&#10;Description automatically generated">
                <a:extLst>
                  <a:ext uri="{FF2B5EF4-FFF2-40B4-BE49-F238E27FC236}">
                    <a16:creationId xmlns:a16="http://schemas.microsoft.com/office/drawing/2014/main" id="{43AC304C-C16E-4C37-99CC-92F38ABAA2F0}"/>
                  </a:ext>
                </a:extLst>
              </p:cNvPr>
              <p:cNvPicPr>
                <a:picLocks noChangeAspect="1"/>
              </p:cNvPicPr>
              <p:nvPr/>
            </p:nvPicPr>
            <p:blipFill>
              <a:blip r:embed="rId6"/>
              <a:stretch>
                <a:fillRect/>
              </a:stretch>
            </p:blipFill>
            <p:spPr>
              <a:xfrm>
                <a:off x="10468665" y="8528312"/>
                <a:ext cx="921408" cy="938925"/>
              </a:xfrm>
              <a:prstGeom prst="rect">
                <a:avLst/>
              </a:prstGeom>
            </p:spPr>
          </p:pic>
        </p:grpSp>
        <p:grpSp>
          <p:nvGrpSpPr>
            <p:cNvPr id="75" name="Group 74">
              <a:extLst>
                <a:ext uri="{FF2B5EF4-FFF2-40B4-BE49-F238E27FC236}">
                  <a16:creationId xmlns:a16="http://schemas.microsoft.com/office/drawing/2014/main" id="{82B92E23-55ED-4E76-A9D9-340D1A09926C}"/>
                </a:ext>
              </a:extLst>
            </p:cNvPr>
            <p:cNvGrpSpPr/>
            <p:nvPr/>
          </p:nvGrpSpPr>
          <p:grpSpPr>
            <a:xfrm>
              <a:off x="17836700" y="6943532"/>
              <a:ext cx="1075653" cy="519047"/>
              <a:chOff x="9490076" y="8527778"/>
              <a:chExt cx="1899997" cy="939459"/>
            </a:xfrm>
          </p:grpSpPr>
          <p:pic>
            <p:nvPicPr>
              <p:cNvPr id="76" name="Picture 11" descr="Icon&#10;&#10;Description automatically generated">
                <a:extLst>
                  <a:ext uri="{FF2B5EF4-FFF2-40B4-BE49-F238E27FC236}">
                    <a16:creationId xmlns:a16="http://schemas.microsoft.com/office/drawing/2014/main" id="{096B6B60-DA5C-4D83-8035-96B244D8AC0F}"/>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77" name="Picture 11" descr="Icon&#10;&#10;Description automatically generated">
                <a:extLst>
                  <a:ext uri="{FF2B5EF4-FFF2-40B4-BE49-F238E27FC236}">
                    <a16:creationId xmlns:a16="http://schemas.microsoft.com/office/drawing/2014/main" id="{24AF4BE7-146B-4B87-AD17-E345AD04FD5B}"/>
                  </a:ext>
                </a:extLst>
              </p:cNvPr>
              <p:cNvPicPr>
                <a:picLocks noChangeAspect="1"/>
              </p:cNvPicPr>
              <p:nvPr/>
            </p:nvPicPr>
            <p:blipFill>
              <a:blip r:embed="rId6"/>
              <a:stretch>
                <a:fillRect/>
              </a:stretch>
            </p:blipFill>
            <p:spPr>
              <a:xfrm>
                <a:off x="10468665" y="8528312"/>
                <a:ext cx="921408" cy="938925"/>
              </a:xfrm>
              <a:prstGeom prst="rect">
                <a:avLst/>
              </a:prstGeom>
            </p:spPr>
          </p:pic>
        </p:grpSp>
        <p:sp>
          <p:nvSpPr>
            <p:cNvPr id="78" name="Google Shape;789;p123">
              <a:extLst>
                <a:ext uri="{FF2B5EF4-FFF2-40B4-BE49-F238E27FC236}">
                  <a16:creationId xmlns:a16="http://schemas.microsoft.com/office/drawing/2014/main" id="{FFE5D96A-1A71-4C24-8BF9-BA31BEC1E0AD}"/>
                </a:ext>
              </a:extLst>
            </p:cNvPr>
            <p:cNvSpPr txBox="1"/>
            <p:nvPr/>
          </p:nvSpPr>
          <p:spPr>
            <a:xfrm>
              <a:off x="18837739" y="8023980"/>
              <a:ext cx="2902704" cy="1041517"/>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@team2</a:t>
              </a:r>
              <a:endParaRPr lang="en-US" sz="3200">
                <a:solidFill>
                  <a:schemeClr val="bg1"/>
                </a:solidFill>
                <a:latin typeface="Helvetica Neue"/>
                <a:ea typeface="Helvetica Neue"/>
                <a:cs typeface="Helvetica Neue"/>
              </a:endParaRPr>
            </a:p>
          </p:txBody>
        </p:sp>
        <p:grpSp>
          <p:nvGrpSpPr>
            <p:cNvPr id="79" name="Group 78">
              <a:extLst>
                <a:ext uri="{FF2B5EF4-FFF2-40B4-BE49-F238E27FC236}">
                  <a16:creationId xmlns:a16="http://schemas.microsoft.com/office/drawing/2014/main" id="{2F732001-E547-4A87-8535-B4C4BCC19786}"/>
                </a:ext>
              </a:extLst>
            </p:cNvPr>
            <p:cNvGrpSpPr/>
            <p:nvPr/>
          </p:nvGrpSpPr>
          <p:grpSpPr>
            <a:xfrm>
              <a:off x="17872135" y="8200493"/>
              <a:ext cx="1075653" cy="519047"/>
              <a:chOff x="9490076" y="8527778"/>
              <a:chExt cx="1899997" cy="939459"/>
            </a:xfrm>
          </p:grpSpPr>
          <p:pic>
            <p:nvPicPr>
              <p:cNvPr id="80" name="Picture 11" descr="Icon&#10;&#10;Description automatically generated">
                <a:extLst>
                  <a:ext uri="{FF2B5EF4-FFF2-40B4-BE49-F238E27FC236}">
                    <a16:creationId xmlns:a16="http://schemas.microsoft.com/office/drawing/2014/main" id="{64037D3E-DC03-45FF-8DAB-FCA68F323AB0}"/>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81" name="Picture 11" descr="Icon&#10;&#10;Description automatically generated">
                <a:extLst>
                  <a:ext uri="{FF2B5EF4-FFF2-40B4-BE49-F238E27FC236}">
                    <a16:creationId xmlns:a16="http://schemas.microsoft.com/office/drawing/2014/main" id="{57D7BDA0-35A2-4682-AEA6-19209ED727DF}"/>
                  </a:ext>
                </a:extLst>
              </p:cNvPr>
              <p:cNvPicPr>
                <a:picLocks noChangeAspect="1"/>
              </p:cNvPicPr>
              <p:nvPr/>
            </p:nvPicPr>
            <p:blipFill>
              <a:blip r:embed="rId6"/>
              <a:stretch>
                <a:fillRect/>
              </a:stretch>
            </p:blipFill>
            <p:spPr>
              <a:xfrm>
                <a:off x="10468665" y="8528312"/>
                <a:ext cx="921408" cy="938925"/>
              </a:xfrm>
              <a:prstGeom prst="rect">
                <a:avLst/>
              </a:prstGeom>
            </p:spPr>
          </p:pic>
        </p:grpSp>
        <p:grpSp>
          <p:nvGrpSpPr>
            <p:cNvPr id="8" name="Group 7">
              <a:extLst>
                <a:ext uri="{FF2B5EF4-FFF2-40B4-BE49-F238E27FC236}">
                  <a16:creationId xmlns:a16="http://schemas.microsoft.com/office/drawing/2014/main" id="{323D7DFB-9FC3-440A-9937-C2F22E73CD64}"/>
                </a:ext>
              </a:extLst>
            </p:cNvPr>
            <p:cNvGrpSpPr/>
            <p:nvPr/>
          </p:nvGrpSpPr>
          <p:grpSpPr>
            <a:xfrm>
              <a:off x="21433825" y="6766292"/>
              <a:ext cx="2283006" cy="817375"/>
              <a:chOff x="21433825" y="6766292"/>
              <a:chExt cx="2283006" cy="817375"/>
            </a:xfrm>
          </p:grpSpPr>
          <p:pic>
            <p:nvPicPr>
              <p:cNvPr id="84" name="Picture 5" descr="Icon&#10;&#10;Description automatically generated">
                <a:extLst>
                  <a:ext uri="{FF2B5EF4-FFF2-40B4-BE49-F238E27FC236}">
                    <a16:creationId xmlns:a16="http://schemas.microsoft.com/office/drawing/2014/main" id="{678A556B-A78B-49C8-9D8D-985D5A447500}"/>
                  </a:ext>
                </a:extLst>
              </p:cNvPr>
              <p:cNvPicPr>
                <a:picLocks noChangeAspect="1"/>
              </p:cNvPicPr>
              <p:nvPr/>
            </p:nvPicPr>
            <p:blipFill>
              <a:blip r:embed="rId3"/>
              <a:stretch>
                <a:fillRect/>
              </a:stretch>
            </p:blipFill>
            <p:spPr>
              <a:xfrm>
                <a:off x="21433825" y="6766292"/>
                <a:ext cx="763753" cy="816305"/>
              </a:xfrm>
              <a:prstGeom prst="rect">
                <a:avLst/>
              </a:prstGeom>
            </p:spPr>
          </p:pic>
          <p:pic>
            <p:nvPicPr>
              <p:cNvPr id="85" name="Picture 5" descr="Icon&#10;&#10;Description automatically generated">
                <a:extLst>
                  <a:ext uri="{FF2B5EF4-FFF2-40B4-BE49-F238E27FC236}">
                    <a16:creationId xmlns:a16="http://schemas.microsoft.com/office/drawing/2014/main" id="{2A53104B-747A-4400-BCB7-3C1AD3C34466}"/>
                  </a:ext>
                </a:extLst>
              </p:cNvPr>
              <p:cNvPicPr>
                <a:picLocks noChangeAspect="1"/>
              </p:cNvPicPr>
              <p:nvPr/>
            </p:nvPicPr>
            <p:blipFill>
              <a:blip r:embed="rId3"/>
              <a:stretch>
                <a:fillRect/>
              </a:stretch>
            </p:blipFill>
            <p:spPr>
              <a:xfrm>
                <a:off x="22184727" y="6766827"/>
                <a:ext cx="763753" cy="816305"/>
              </a:xfrm>
              <a:prstGeom prst="rect">
                <a:avLst/>
              </a:prstGeom>
            </p:spPr>
          </p:pic>
          <p:pic>
            <p:nvPicPr>
              <p:cNvPr id="86" name="Picture 5" descr="Icon&#10;&#10;Description automatically generated">
                <a:extLst>
                  <a:ext uri="{FF2B5EF4-FFF2-40B4-BE49-F238E27FC236}">
                    <a16:creationId xmlns:a16="http://schemas.microsoft.com/office/drawing/2014/main" id="{73F460AC-E8BC-44F0-A8B0-8818AD2B5D95}"/>
                  </a:ext>
                </a:extLst>
              </p:cNvPr>
              <p:cNvPicPr>
                <a:picLocks noChangeAspect="1"/>
              </p:cNvPicPr>
              <p:nvPr/>
            </p:nvPicPr>
            <p:blipFill>
              <a:blip r:embed="rId3"/>
              <a:stretch>
                <a:fillRect/>
              </a:stretch>
            </p:blipFill>
            <p:spPr>
              <a:xfrm>
                <a:off x="22953078" y="6767362"/>
                <a:ext cx="763753" cy="816305"/>
              </a:xfrm>
              <a:prstGeom prst="rect">
                <a:avLst/>
              </a:prstGeom>
            </p:spPr>
          </p:pic>
        </p:grpSp>
        <p:grpSp>
          <p:nvGrpSpPr>
            <p:cNvPr id="9" name="Group 8">
              <a:extLst>
                <a:ext uri="{FF2B5EF4-FFF2-40B4-BE49-F238E27FC236}">
                  <a16:creationId xmlns:a16="http://schemas.microsoft.com/office/drawing/2014/main" id="{E477A824-1A9B-4293-826F-4B32E3E24069}"/>
                </a:ext>
              </a:extLst>
            </p:cNvPr>
            <p:cNvGrpSpPr/>
            <p:nvPr/>
          </p:nvGrpSpPr>
          <p:grpSpPr>
            <a:xfrm>
              <a:off x="22185261" y="8058689"/>
              <a:ext cx="1532104" cy="816840"/>
              <a:chOff x="22185261" y="8058689"/>
              <a:chExt cx="1532104" cy="816840"/>
            </a:xfrm>
          </p:grpSpPr>
          <p:pic>
            <p:nvPicPr>
              <p:cNvPr id="89" name="Picture 5" descr="Icon&#10;&#10;Description automatically generated">
                <a:extLst>
                  <a:ext uri="{FF2B5EF4-FFF2-40B4-BE49-F238E27FC236}">
                    <a16:creationId xmlns:a16="http://schemas.microsoft.com/office/drawing/2014/main" id="{FEFAEF9B-281D-4963-B7F1-6AF2757F29B3}"/>
                  </a:ext>
                </a:extLst>
              </p:cNvPr>
              <p:cNvPicPr>
                <a:picLocks noChangeAspect="1"/>
              </p:cNvPicPr>
              <p:nvPr/>
            </p:nvPicPr>
            <p:blipFill>
              <a:blip r:embed="rId3"/>
              <a:stretch>
                <a:fillRect/>
              </a:stretch>
            </p:blipFill>
            <p:spPr>
              <a:xfrm>
                <a:off x="22185261" y="8058689"/>
                <a:ext cx="763753" cy="816305"/>
              </a:xfrm>
              <a:prstGeom prst="rect">
                <a:avLst/>
              </a:prstGeom>
            </p:spPr>
          </p:pic>
          <p:pic>
            <p:nvPicPr>
              <p:cNvPr id="90" name="Picture 5" descr="Icon&#10;&#10;Description automatically generated">
                <a:extLst>
                  <a:ext uri="{FF2B5EF4-FFF2-40B4-BE49-F238E27FC236}">
                    <a16:creationId xmlns:a16="http://schemas.microsoft.com/office/drawing/2014/main" id="{D4213799-16C2-493F-8519-5FED5FFF7085}"/>
                  </a:ext>
                </a:extLst>
              </p:cNvPr>
              <p:cNvPicPr>
                <a:picLocks noChangeAspect="1"/>
              </p:cNvPicPr>
              <p:nvPr/>
            </p:nvPicPr>
            <p:blipFill>
              <a:blip r:embed="rId3"/>
              <a:stretch>
                <a:fillRect/>
              </a:stretch>
            </p:blipFill>
            <p:spPr>
              <a:xfrm>
                <a:off x="22953612" y="8059224"/>
                <a:ext cx="763753" cy="816305"/>
              </a:xfrm>
              <a:prstGeom prst="rect">
                <a:avLst/>
              </a:prstGeom>
            </p:spPr>
          </p:pic>
        </p:grpSp>
        <p:pic>
          <p:nvPicPr>
            <p:cNvPr id="10" name="Picture 12">
              <a:extLst>
                <a:ext uri="{FF2B5EF4-FFF2-40B4-BE49-F238E27FC236}">
                  <a16:creationId xmlns:a16="http://schemas.microsoft.com/office/drawing/2014/main" id="{FF8E03FA-1195-44C5-9248-92854792C81E}"/>
                </a:ext>
              </a:extLst>
            </p:cNvPr>
            <p:cNvPicPr>
              <a:picLocks noChangeAspect="1"/>
            </p:cNvPicPr>
            <p:nvPr/>
          </p:nvPicPr>
          <p:blipFill>
            <a:blip r:embed="rId7"/>
            <a:stretch>
              <a:fillRect/>
            </a:stretch>
          </p:blipFill>
          <p:spPr>
            <a:xfrm>
              <a:off x="22952269" y="9392777"/>
              <a:ext cx="771525" cy="828675"/>
            </a:xfrm>
            <a:prstGeom prst="rect">
              <a:avLst/>
            </a:prstGeom>
          </p:spPr>
        </p:pic>
        <p:sp>
          <p:nvSpPr>
            <p:cNvPr id="91" name="Google Shape;789;p123">
              <a:extLst>
                <a:ext uri="{FF2B5EF4-FFF2-40B4-BE49-F238E27FC236}">
                  <a16:creationId xmlns:a16="http://schemas.microsoft.com/office/drawing/2014/main" id="{C1748D20-93DF-45AB-9C75-CF9EF086BE24}"/>
                </a:ext>
              </a:extLst>
            </p:cNvPr>
            <p:cNvSpPr txBox="1"/>
            <p:nvPr/>
          </p:nvSpPr>
          <p:spPr>
            <a:xfrm>
              <a:off x="19920197" y="9211140"/>
              <a:ext cx="3147945" cy="1041517"/>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@child -team</a:t>
              </a:r>
              <a:endParaRPr lang="en-US" sz="3200">
                <a:solidFill>
                  <a:schemeClr val="bg1"/>
                </a:solidFill>
                <a:latin typeface="Helvetica Neue"/>
                <a:ea typeface="Helvetica Neue"/>
                <a:cs typeface="Helvetica Neue"/>
              </a:endParaRPr>
            </a:p>
          </p:txBody>
        </p:sp>
        <p:grpSp>
          <p:nvGrpSpPr>
            <p:cNvPr id="92" name="Group 91">
              <a:extLst>
                <a:ext uri="{FF2B5EF4-FFF2-40B4-BE49-F238E27FC236}">
                  <a16:creationId xmlns:a16="http://schemas.microsoft.com/office/drawing/2014/main" id="{60992C99-4CD4-457B-B6EC-5C1EFFB754CD}"/>
                </a:ext>
              </a:extLst>
            </p:cNvPr>
            <p:cNvGrpSpPr/>
            <p:nvPr/>
          </p:nvGrpSpPr>
          <p:grpSpPr>
            <a:xfrm>
              <a:off x="18954594" y="9387653"/>
              <a:ext cx="1075653" cy="519047"/>
              <a:chOff x="9490076" y="8527778"/>
              <a:chExt cx="1899997" cy="939459"/>
            </a:xfrm>
          </p:grpSpPr>
          <p:pic>
            <p:nvPicPr>
              <p:cNvPr id="93" name="Picture 11" descr="Icon&#10;&#10;Description automatically generated">
                <a:extLst>
                  <a:ext uri="{FF2B5EF4-FFF2-40B4-BE49-F238E27FC236}">
                    <a16:creationId xmlns:a16="http://schemas.microsoft.com/office/drawing/2014/main" id="{7FAD7387-535C-4CD2-A0AF-2F4E92087DBC}"/>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94" name="Picture 11" descr="Icon&#10;&#10;Description automatically generated">
                <a:extLst>
                  <a:ext uri="{FF2B5EF4-FFF2-40B4-BE49-F238E27FC236}">
                    <a16:creationId xmlns:a16="http://schemas.microsoft.com/office/drawing/2014/main" id="{11C75E2D-DD80-4003-A605-4138348E7543}"/>
                  </a:ext>
                </a:extLst>
              </p:cNvPr>
              <p:cNvPicPr>
                <a:picLocks noChangeAspect="1"/>
              </p:cNvPicPr>
              <p:nvPr/>
            </p:nvPicPr>
            <p:blipFill>
              <a:blip r:embed="rId6"/>
              <a:stretch>
                <a:fillRect/>
              </a:stretch>
            </p:blipFill>
            <p:spPr>
              <a:xfrm>
                <a:off x="10468665" y="8528312"/>
                <a:ext cx="921408" cy="938925"/>
              </a:xfrm>
              <a:prstGeom prst="rect">
                <a:avLst/>
              </a:prstGeom>
            </p:spPr>
          </p:pic>
        </p:grpSp>
      </p:grpSp>
      <p:sp>
        <p:nvSpPr>
          <p:cNvPr id="2" name="Right Triangle 1">
            <a:extLst>
              <a:ext uri="{FF2B5EF4-FFF2-40B4-BE49-F238E27FC236}">
                <a16:creationId xmlns:a16="http://schemas.microsoft.com/office/drawing/2014/main" id="{A7EBEACD-7967-46D9-80D6-C6CC323409CA}"/>
              </a:ext>
            </a:extLst>
          </p:cNvPr>
          <p:cNvSpPr/>
          <p:nvPr/>
        </p:nvSpPr>
        <p:spPr>
          <a:xfrm rot="10800000">
            <a:off x="19985918" y="5423579"/>
            <a:ext cx="3494419" cy="5644054"/>
          </a:xfrm>
          <a:prstGeom prst="rtTriangle">
            <a:avLst/>
          </a:prstGeom>
          <a:solidFill>
            <a:srgbClr val="6BB8FF">
              <a:alpha val="8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Circular Arrow 13">
            <a:extLst>
              <a:ext uri="{FF2B5EF4-FFF2-40B4-BE49-F238E27FC236}">
                <a16:creationId xmlns:a16="http://schemas.microsoft.com/office/drawing/2014/main" id="{420A185A-B9FE-4449-846B-748D9A18D45F}"/>
              </a:ext>
            </a:extLst>
          </p:cNvPr>
          <p:cNvSpPr/>
          <p:nvPr/>
        </p:nvSpPr>
        <p:spPr>
          <a:xfrm>
            <a:off x="4939428" y="3751317"/>
            <a:ext cx="15926192" cy="3821723"/>
          </a:xfrm>
          <a:prstGeom prst="circularArrow">
            <a:avLst>
              <a:gd name="adj1" fmla="val 1087"/>
              <a:gd name="adj2" fmla="val 483574"/>
              <a:gd name="adj3" fmla="val 21134850"/>
              <a:gd name="adj4" fmla="val 10900468"/>
              <a:gd name="adj5" fmla="val 9749"/>
            </a:avLst>
          </a:prstGeom>
          <a:solidFill>
            <a:srgbClr val="6BB8FF">
              <a:alpha val="5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40DDA03-BA34-A342-A355-7DB57CCB3472}"/>
              </a:ext>
            </a:extLst>
          </p:cNvPr>
          <p:cNvSpPr/>
          <p:nvPr/>
        </p:nvSpPr>
        <p:spPr>
          <a:xfrm>
            <a:off x="2187979" y="4013474"/>
            <a:ext cx="3250786" cy="3006235"/>
          </a:xfrm>
          <a:prstGeom prst="ellipse">
            <a:avLst/>
          </a:prstGeom>
          <a:solidFill>
            <a:srgbClr val="6BB8FF">
              <a:alpha val="1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242136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3" name="Google Shape;763;p123"/>
          <p:cNvSpPr txBox="1">
            <a:spLocks noGrp="1"/>
          </p:cNvSpPr>
          <p:nvPr>
            <p:ph type="title"/>
          </p:nvPr>
        </p:nvSpPr>
        <p:spPr>
          <a:xfrm>
            <a:off x="1219200" y="609600"/>
            <a:ext cx="21945600" cy="1356800"/>
          </a:xfrm>
          <a:prstGeom prst="rect">
            <a:avLst/>
          </a:prstGeom>
        </p:spPr>
        <p:txBody>
          <a:bodyPr spcFirstLastPara="1" wrap="square" lIns="50800" tIns="50800" rIns="50800" bIns="50800" anchor="ctr" anchorCtr="0">
            <a:noAutofit/>
          </a:bodyPr>
          <a:lstStyle/>
          <a:p>
            <a:r>
              <a:rPr lang="en" sz="9600"/>
              <a:t>Organization</a:t>
            </a:r>
            <a:endParaRPr lang="en-US" sz="9600"/>
          </a:p>
        </p:txBody>
      </p:sp>
      <p:grpSp>
        <p:nvGrpSpPr>
          <p:cNvPr id="13" name="Group 12">
            <a:extLst>
              <a:ext uri="{FF2B5EF4-FFF2-40B4-BE49-F238E27FC236}">
                <a16:creationId xmlns:a16="http://schemas.microsoft.com/office/drawing/2014/main" id="{B97CB62F-6E80-432B-8734-354EF3EE885A}"/>
              </a:ext>
            </a:extLst>
          </p:cNvPr>
          <p:cNvGrpSpPr/>
          <p:nvPr/>
        </p:nvGrpSpPr>
        <p:grpSpPr>
          <a:xfrm>
            <a:off x="908583" y="3035435"/>
            <a:ext cx="22640707" cy="8651534"/>
            <a:chOff x="1083087" y="2930733"/>
            <a:chExt cx="22640707" cy="8651534"/>
          </a:xfrm>
        </p:grpSpPr>
        <p:sp>
          <p:nvSpPr>
            <p:cNvPr id="764" name="Google Shape;764;p123"/>
            <p:cNvSpPr txBox="1"/>
            <p:nvPr/>
          </p:nvSpPr>
          <p:spPr>
            <a:xfrm>
              <a:off x="1438133" y="2930733"/>
              <a:ext cx="5275200" cy="1356800"/>
            </a:xfrm>
            <a:prstGeom prst="rect">
              <a:avLst/>
            </a:prstGeom>
            <a:noFill/>
            <a:ln>
              <a:noFill/>
            </a:ln>
          </p:spPr>
          <p:txBody>
            <a:bodyPr spcFirstLastPara="1" wrap="square" lIns="243800" tIns="243800" rIns="243800" bIns="243800" anchor="t" anchorCtr="0">
              <a:noAutofit/>
            </a:bodyPr>
            <a:lstStyle/>
            <a:p>
              <a:pPr algn="ctr"/>
              <a:r>
                <a:rPr lang="en" sz="4800">
                  <a:solidFill>
                    <a:schemeClr val="bg1"/>
                  </a:solidFill>
                  <a:latin typeface="Helvetica Neue"/>
                  <a:ea typeface="Helvetica Neue"/>
                  <a:cs typeface="Helvetica Neue"/>
                  <a:sym typeface="Helvetica Neue"/>
                </a:rPr>
                <a:t>Repositories</a:t>
              </a:r>
              <a:endParaRPr sz="4800">
                <a:solidFill>
                  <a:schemeClr val="bg1"/>
                </a:solidFill>
                <a:latin typeface="Helvetica Neue"/>
                <a:ea typeface="Helvetica Neue"/>
                <a:cs typeface="Helvetica Neue"/>
                <a:sym typeface="Helvetica Neue"/>
              </a:endParaRPr>
            </a:p>
          </p:txBody>
        </p:sp>
        <p:sp>
          <p:nvSpPr>
            <p:cNvPr id="765" name="Google Shape;765;p123"/>
            <p:cNvSpPr txBox="1"/>
            <p:nvPr/>
          </p:nvSpPr>
          <p:spPr>
            <a:xfrm>
              <a:off x="10246000" y="2930733"/>
              <a:ext cx="3892000" cy="1356800"/>
            </a:xfrm>
            <a:prstGeom prst="rect">
              <a:avLst/>
            </a:prstGeom>
            <a:noFill/>
            <a:ln>
              <a:noFill/>
            </a:ln>
          </p:spPr>
          <p:txBody>
            <a:bodyPr spcFirstLastPara="1" wrap="square" lIns="243800" tIns="243800" rIns="243800" bIns="243800" anchor="t" anchorCtr="0">
              <a:noAutofit/>
            </a:bodyPr>
            <a:lstStyle/>
            <a:p>
              <a:pPr algn="ctr"/>
              <a:r>
                <a:rPr lang="en" sz="4800">
                  <a:solidFill>
                    <a:schemeClr val="bg1"/>
                  </a:solidFill>
                  <a:latin typeface="Helvetica Neue"/>
                  <a:ea typeface="Helvetica Neue"/>
                  <a:cs typeface="Helvetica Neue"/>
                  <a:sym typeface="Helvetica Neue"/>
                </a:rPr>
                <a:t>People</a:t>
              </a:r>
              <a:endParaRPr sz="4800">
                <a:solidFill>
                  <a:schemeClr val="bg1"/>
                </a:solidFill>
                <a:latin typeface="Helvetica Neue"/>
                <a:ea typeface="Helvetica Neue"/>
                <a:cs typeface="Helvetica Neue"/>
                <a:sym typeface="Helvetica Neue"/>
              </a:endParaRPr>
            </a:p>
          </p:txBody>
        </p:sp>
        <p:sp>
          <p:nvSpPr>
            <p:cNvPr id="766" name="Google Shape;766;p123"/>
            <p:cNvSpPr txBox="1"/>
            <p:nvPr/>
          </p:nvSpPr>
          <p:spPr>
            <a:xfrm>
              <a:off x="17670667" y="2930733"/>
              <a:ext cx="3892000" cy="1356800"/>
            </a:xfrm>
            <a:prstGeom prst="rect">
              <a:avLst/>
            </a:prstGeom>
            <a:noFill/>
            <a:ln>
              <a:noFill/>
            </a:ln>
          </p:spPr>
          <p:txBody>
            <a:bodyPr spcFirstLastPara="1" wrap="square" lIns="243800" tIns="243800" rIns="243800" bIns="243800" anchor="t" anchorCtr="0">
              <a:noAutofit/>
            </a:bodyPr>
            <a:lstStyle/>
            <a:p>
              <a:pPr algn="ctr"/>
              <a:r>
                <a:rPr lang="en" sz="4800">
                  <a:solidFill>
                    <a:schemeClr val="bg1"/>
                  </a:solidFill>
                  <a:latin typeface="Helvetica Neue"/>
                  <a:ea typeface="Helvetica Neue"/>
                  <a:cs typeface="Helvetica Neue"/>
                  <a:sym typeface="Helvetica Neue"/>
                </a:rPr>
                <a:t>Teams</a:t>
              </a:r>
              <a:endParaRPr sz="4800">
                <a:solidFill>
                  <a:schemeClr val="bg1"/>
                </a:solidFill>
                <a:latin typeface="Helvetica Neue"/>
                <a:ea typeface="Helvetica Neue"/>
                <a:cs typeface="Helvetica Neue"/>
                <a:sym typeface="Helvetica Neue"/>
              </a:endParaRPr>
            </a:p>
          </p:txBody>
        </p:sp>
        <p:cxnSp>
          <p:nvCxnSpPr>
            <p:cNvPr id="767" name="Google Shape;767;p123"/>
            <p:cNvCxnSpPr/>
            <p:nvPr/>
          </p:nvCxnSpPr>
          <p:spPr>
            <a:xfrm>
              <a:off x="8479667" y="3493467"/>
              <a:ext cx="0" cy="808880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8" name="Google Shape;768;p123"/>
            <p:cNvCxnSpPr/>
            <p:nvPr/>
          </p:nvCxnSpPr>
          <p:spPr>
            <a:xfrm>
              <a:off x="15904333" y="3493467"/>
              <a:ext cx="0" cy="808880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71" name="Google Shape;771;p123"/>
            <p:cNvSpPr txBox="1"/>
            <p:nvPr/>
          </p:nvSpPr>
          <p:spPr>
            <a:xfrm>
              <a:off x="9519904" y="7016773"/>
              <a:ext cx="3036000" cy="1222400"/>
            </a:xfrm>
            <a:prstGeom prst="rect">
              <a:avLst/>
            </a:prstGeom>
            <a:noFill/>
            <a:ln>
              <a:noFill/>
            </a:ln>
          </p:spPr>
          <p:txBody>
            <a:bodyPr spcFirstLastPara="1" wrap="square" lIns="243800" tIns="243800" rIns="243800" bIns="243800" anchor="t" anchorCtr="0">
              <a:noAutofit/>
            </a:bodyPr>
            <a:lstStyle/>
            <a:p>
              <a:pPr algn="ctr"/>
              <a:r>
                <a:rPr lang="en" sz="3200">
                  <a:solidFill>
                    <a:schemeClr val="bg1"/>
                  </a:solidFill>
                  <a:latin typeface="Helvetica Neue"/>
                  <a:ea typeface="Helvetica Neue"/>
                  <a:cs typeface="Helvetica Neue"/>
                  <a:sym typeface="Helvetica Neue"/>
                </a:rPr>
                <a:t>Members</a:t>
              </a:r>
              <a:endParaRPr lang="en-US" sz="3200">
                <a:solidFill>
                  <a:schemeClr val="bg1"/>
                </a:solidFill>
                <a:latin typeface="Helvetica Neue"/>
                <a:ea typeface="Helvetica Neue"/>
                <a:cs typeface="Helvetica Neue"/>
              </a:endParaRPr>
            </a:p>
          </p:txBody>
        </p:sp>
        <p:sp>
          <p:nvSpPr>
            <p:cNvPr id="772" name="Google Shape;772;p123"/>
            <p:cNvSpPr txBox="1"/>
            <p:nvPr/>
          </p:nvSpPr>
          <p:spPr>
            <a:xfrm>
              <a:off x="12085139" y="7016773"/>
              <a:ext cx="3036000" cy="1222400"/>
            </a:xfrm>
            <a:prstGeom prst="rect">
              <a:avLst/>
            </a:prstGeom>
            <a:noFill/>
            <a:ln>
              <a:noFill/>
            </a:ln>
          </p:spPr>
          <p:txBody>
            <a:bodyPr spcFirstLastPara="1" wrap="square" lIns="243800" tIns="243800" rIns="243800" bIns="243800" anchor="t" anchorCtr="0">
              <a:noAutofit/>
            </a:bodyPr>
            <a:lstStyle/>
            <a:p>
              <a:pPr algn="ctr"/>
              <a:r>
                <a:rPr lang="en" sz="3200">
                  <a:solidFill>
                    <a:schemeClr val="bg1"/>
                  </a:solidFill>
                  <a:latin typeface="Helvetica Neue"/>
                  <a:ea typeface="Helvetica Neue"/>
                  <a:cs typeface="Helvetica Neue"/>
                  <a:sym typeface="Helvetica Neue"/>
                </a:rPr>
                <a:t>Owners</a:t>
              </a:r>
              <a:endParaRPr sz="3200">
                <a:solidFill>
                  <a:schemeClr val="bg1"/>
                </a:solidFill>
                <a:latin typeface="Helvetica Neue"/>
                <a:ea typeface="Helvetica Neue"/>
                <a:cs typeface="Helvetica Neue"/>
                <a:sym typeface="Helvetica Neue"/>
              </a:endParaRPr>
            </a:p>
          </p:txBody>
        </p:sp>
        <p:sp>
          <p:nvSpPr>
            <p:cNvPr id="787" name="Google Shape;787;p123"/>
            <p:cNvSpPr txBox="1"/>
            <p:nvPr/>
          </p:nvSpPr>
          <p:spPr>
            <a:xfrm>
              <a:off x="17569596" y="5453254"/>
              <a:ext cx="3007807" cy="778759"/>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@everyone</a:t>
              </a:r>
              <a:endParaRPr lang="en-US" sz="3200">
                <a:solidFill>
                  <a:schemeClr val="bg1"/>
                </a:solidFill>
                <a:latin typeface="Helvetica Neue"/>
                <a:ea typeface="Helvetica Neue"/>
                <a:cs typeface="Helvetica Neue"/>
              </a:endParaRPr>
            </a:p>
          </p:txBody>
        </p:sp>
        <p:sp>
          <p:nvSpPr>
            <p:cNvPr id="788" name="Google Shape;788;p123"/>
            <p:cNvSpPr/>
            <p:nvPr/>
          </p:nvSpPr>
          <p:spPr>
            <a:xfrm rot="10800000" flipH="1">
              <a:off x="16932664" y="6872568"/>
              <a:ext cx="599200" cy="507200"/>
            </a:xfrm>
            <a:prstGeom prst="bentArrow">
              <a:avLst>
                <a:gd name="adj1" fmla="val 25000"/>
                <a:gd name="adj2" fmla="val 22949"/>
                <a:gd name="adj3" fmla="val 25000"/>
                <a:gd name="adj4" fmla="val 43750"/>
              </a:avLst>
            </a:prstGeom>
            <a:solidFill>
              <a:srgbClr val="A4C2F4"/>
            </a:solidFill>
            <a:ln>
              <a:noFill/>
            </a:ln>
          </p:spPr>
          <p:txBody>
            <a:bodyPr spcFirstLastPara="1" wrap="square" lIns="243800" tIns="243800" rIns="243800" bIns="243800" anchor="ctr" anchorCtr="0">
              <a:noAutofit/>
            </a:bodyPr>
            <a:lstStyle/>
            <a:p>
              <a:endParaRPr sz="9600"/>
            </a:p>
          </p:txBody>
        </p:sp>
        <p:sp>
          <p:nvSpPr>
            <p:cNvPr id="789" name="Google Shape;789;p123"/>
            <p:cNvSpPr txBox="1"/>
            <p:nvPr/>
          </p:nvSpPr>
          <p:spPr>
            <a:xfrm>
              <a:off x="18802304" y="6767018"/>
              <a:ext cx="2902704" cy="1041517"/>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@team1</a:t>
              </a:r>
              <a:endParaRPr lang="en-US" sz="3200">
                <a:solidFill>
                  <a:schemeClr val="bg1"/>
                </a:solidFill>
                <a:latin typeface="Helvetica Neue"/>
                <a:ea typeface="Helvetica Neue"/>
                <a:cs typeface="Helvetica Neue"/>
              </a:endParaRPr>
            </a:p>
          </p:txBody>
        </p:sp>
        <p:sp>
          <p:nvSpPr>
            <p:cNvPr id="790" name="Google Shape;790;p123"/>
            <p:cNvSpPr/>
            <p:nvPr/>
          </p:nvSpPr>
          <p:spPr>
            <a:xfrm rot="10800000" flipH="1">
              <a:off x="16932664" y="8189701"/>
              <a:ext cx="599200" cy="507200"/>
            </a:xfrm>
            <a:prstGeom prst="bentArrow">
              <a:avLst>
                <a:gd name="adj1" fmla="val 25000"/>
                <a:gd name="adj2" fmla="val 22949"/>
                <a:gd name="adj3" fmla="val 25000"/>
                <a:gd name="adj4" fmla="val 43750"/>
              </a:avLst>
            </a:prstGeom>
            <a:solidFill>
              <a:srgbClr val="A4C2F4"/>
            </a:solidFill>
            <a:ln>
              <a:noFill/>
            </a:ln>
          </p:spPr>
          <p:txBody>
            <a:bodyPr spcFirstLastPara="1" wrap="square" lIns="243800" tIns="243800" rIns="243800" bIns="243800" anchor="ctr" anchorCtr="0">
              <a:noAutofit/>
            </a:bodyPr>
            <a:lstStyle/>
            <a:p>
              <a:endParaRPr sz="9600"/>
            </a:p>
          </p:txBody>
        </p:sp>
        <p:sp>
          <p:nvSpPr>
            <p:cNvPr id="792" name="Google Shape;792;p123"/>
            <p:cNvSpPr/>
            <p:nvPr/>
          </p:nvSpPr>
          <p:spPr>
            <a:xfrm rot="10800000" flipH="1">
              <a:off x="17952387" y="9433464"/>
              <a:ext cx="599200" cy="507200"/>
            </a:xfrm>
            <a:prstGeom prst="bentArrow">
              <a:avLst>
                <a:gd name="adj1" fmla="val 25000"/>
                <a:gd name="adj2" fmla="val 22949"/>
                <a:gd name="adj3" fmla="val 25000"/>
                <a:gd name="adj4" fmla="val 43750"/>
              </a:avLst>
            </a:prstGeom>
            <a:solidFill>
              <a:srgbClr val="A4C2F4"/>
            </a:solidFill>
            <a:ln>
              <a:noFill/>
            </a:ln>
          </p:spPr>
          <p:txBody>
            <a:bodyPr spcFirstLastPara="1" wrap="square" lIns="243800" tIns="243800" rIns="243800" bIns="243800" anchor="ctr" anchorCtr="0">
              <a:noAutofit/>
            </a:bodyPr>
            <a:lstStyle/>
            <a:p>
              <a:endParaRPr sz="9600"/>
            </a:p>
          </p:txBody>
        </p:sp>
        <p:sp>
          <p:nvSpPr>
            <p:cNvPr id="4" name="TextBox 3">
              <a:extLst>
                <a:ext uri="{FF2B5EF4-FFF2-40B4-BE49-F238E27FC236}">
                  <a16:creationId xmlns:a16="http://schemas.microsoft.com/office/drawing/2014/main" id="{2FCE0168-1D33-4D03-830A-D768E4F61BB2}"/>
                </a:ext>
              </a:extLst>
            </p:cNvPr>
            <p:cNvSpPr txBox="1"/>
            <p:nvPr/>
          </p:nvSpPr>
          <p:spPr>
            <a:xfrm>
              <a:off x="1083087" y="7223597"/>
              <a:ext cx="27432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ctr" defTabSz="825500" fontAlgn="auto" latinLnBrk="0" hangingPunct="0">
                <a:lnSpc>
                  <a:spcPct val="100000"/>
                </a:lnSpc>
                <a:spcBef>
                  <a:spcPts val="0"/>
                </a:spcBef>
                <a:spcAft>
                  <a:spcPts val="0"/>
                </a:spcAft>
                <a:buClrTx/>
                <a:buSzTx/>
                <a:buFontTx/>
                <a:buNone/>
                <a:tabLst/>
              </a:pPr>
              <a:r>
                <a:rPr lang="en-GB" sz="3200">
                  <a:solidFill>
                    <a:srgbClr val="23292E"/>
                  </a:solidFill>
                  <a:latin typeface="Helvetica Neue"/>
                </a:rPr>
                <a:t>Contents</a:t>
              </a:r>
            </a:p>
          </p:txBody>
        </p:sp>
        <p:pic>
          <p:nvPicPr>
            <p:cNvPr id="5" name="Picture 5" descr="Icon&#10;&#10;Description automatically generated">
              <a:extLst>
                <a:ext uri="{FF2B5EF4-FFF2-40B4-BE49-F238E27FC236}">
                  <a16:creationId xmlns:a16="http://schemas.microsoft.com/office/drawing/2014/main" id="{0CDC7D72-A721-4486-9894-7BF1C500DB1E}"/>
                </a:ext>
              </a:extLst>
            </p:cNvPr>
            <p:cNvPicPr>
              <a:picLocks noChangeAspect="1"/>
            </p:cNvPicPr>
            <p:nvPr/>
          </p:nvPicPr>
          <p:blipFill>
            <a:blip r:embed="rId3"/>
            <a:stretch>
              <a:fillRect/>
            </a:stretch>
          </p:blipFill>
          <p:spPr>
            <a:xfrm>
              <a:off x="2965240" y="4421927"/>
              <a:ext cx="2147614" cy="2147614"/>
            </a:xfrm>
            <a:prstGeom prst="rect">
              <a:avLst/>
            </a:prstGeom>
          </p:spPr>
        </p:pic>
        <p:sp>
          <p:nvSpPr>
            <p:cNvPr id="57" name="TextBox 56">
              <a:extLst>
                <a:ext uri="{FF2B5EF4-FFF2-40B4-BE49-F238E27FC236}">
                  <a16:creationId xmlns:a16="http://schemas.microsoft.com/office/drawing/2014/main" id="{2963DBF9-3E61-4A4F-BCB1-78531E2BBE18}"/>
                </a:ext>
              </a:extLst>
            </p:cNvPr>
            <p:cNvSpPr txBox="1"/>
            <p:nvPr/>
          </p:nvSpPr>
          <p:spPr>
            <a:xfrm>
              <a:off x="4172339" y="7216040"/>
              <a:ext cx="370664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GB" sz="3200">
                  <a:solidFill>
                    <a:srgbClr val="23292E"/>
                  </a:solidFill>
                  <a:latin typeface="Helvetica Neue"/>
                </a:rPr>
                <a:t>Teams and People</a:t>
              </a:r>
              <a:endParaRPr lang="en-US"/>
            </a:p>
          </p:txBody>
        </p:sp>
        <p:pic>
          <p:nvPicPr>
            <p:cNvPr id="6" name="Picture 6" descr="Icon&#10;&#10;Description automatically generated">
              <a:extLst>
                <a:ext uri="{FF2B5EF4-FFF2-40B4-BE49-F238E27FC236}">
                  <a16:creationId xmlns:a16="http://schemas.microsoft.com/office/drawing/2014/main" id="{A954DEEC-A783-4E18-A010-9AA616CDB5AA}"/>
                </a:ext>
              </a:extLst>
            </p:cNvPr>
            <p:cNvPicPr>
              <a:picLocks noChangeAspect="1"/>
            </p:cNvPicPr>
            <p:nvPr/>
          </p:nvPicPr>
          <p:blipFill>
            <a:blip r:embed="rId4"/>
            <a:stretch>
              <a:fillRect/>
            </a:stretch>
          </p:blipFill>
          <p:spPr>
            <a:xfrm>
              <a:off x="4973237" y="8086507"/>
              <a:ext cx="2112578" cy="2024993"/>
            </a:xfrm>
            <a:prstGeom prst="rect">
              <a:avLst/>
            </a:prstGeom>
          </p:spPr>
        </p:pic>
        <p:pic>
          <p:nvPicPr>
            <p:cNvPr id="7" name="Picture 7" descr="Icon&#10;&#10;Description automatically generated">
              <a:extLst>
                <a:ext uri="{FF2B5EF4-FFF2-40B4-BE49-F238E27FC236}">
                  <a16:creationId xmlns:a16="http://schemas.microsoft.com/office/drawing/2014/main" id="{70FB28D4-2238-4980-9A35-92C27003C819}"/>
                </a:ext>
              </a:extLst>
            </p:cNvPr>
            <p:cNvPicPr>
              <a:picLocks noChangeAspect="1"/>
            </p:cNvPicPr>
            <p:nvPr/>
          </p:nvPicPr>
          <p:blipFill>
            <a:blip r:embed="rId5"/>
            <a:stretch>
              <a:fillRect/>
            </a:stretch>
          </p:blipFill>
          <p:spPr>
            <a:xfrm>
              <a:off x="1444783" y="7946904"/>
              <a:ext cx="2165132" cy="2200166"/>
            </a:xfrm>
            <a:prstGeom prst="rect">
              <a:avLst/>
            </a:prstGeom>
          </p:spPr>
        </p:pic>
        <p:pic>
          <p:nvPicPr>
            <p:cNvPr id="11" name="Picture 11" descr="Icon&#10;&#10;Description automatically generated">
              <a:extLst>
                <a:ext uri="{FF2B5EF4-FFF2-40B4-BE49-F238E27FC236}">
                  <a16:creationId xmlns:a16="http://schemas.microsoft.com/office/drawing/2014/main" id="{BCE9A1D9-0467-49E5-B23F-3CF3184372D0}"/>
                </a:ext>
              </a:extLst>
            </p:cNvPr>
            <p:cNvPicPr>
              <a:picLocks noChangeAspect="1"/>
            </p:cNvPicPr>
            <p:nvPr/>
          </p:nvPicPr>
          <p:blipFill>
            <a:blip r:embed="rId6"/>
            <a:stretch>
              <a:fillRect/>
            </a:stretch>
          </p:blipFill>
          <p:spPr>
            <a:xfrm>
              <a:off x="11356600" y="4600842"/>
              <a:ext cx="1587063" cy="1622097"/>
            </a:xfrm>
            <a:prstGeom prst="rect">
              <a:avLst/>
            </a:prstGeom>
          </p:spPr>
        </p:pic>
        <p:grpSp>
          <p:nvGrpSpPr>
            <p:cNvPr id="12" name="Group 11">
              <a:extLst>
                <a:ext uri="{FF2B5EF4-FFF2-40B4-BE49-F238E27FC236}">
                  <a16:creationId xmlns:a16="http://schemas.microsoft.com/office/drawing/2014/main" id="{A4865128-A7F5-4B87-B309-E8EB091C9F40}"/>
                </a:ext>
              </a:extLst>
            </p:cNvPr>
            <p:cNvGrpSpPr/>
            <p:nvPr/>
          </p:nvGrpSpPr>
          <p:grpSpPr>
            <a:xfrm>
              <a:off x="9490076" y="8527778"/>
              <a:ext cx="2021317" cy="939459"/>
              <a:chOff x="9490076" y="8527778"/>
              <a:chExt cx="2021317" cy="939459"/>
            </a:xfrm>
          </p:grpSpPr>
          <p:pic>
            <p:nvPicPr>
              <p:cNvPr id="64" name="Picture 11" descr="Icon&#10;&#10;Description automatically generated">
                <a:extLst>
                  <a:ext uri="{FF2B5EF4-FFF2-40B4-BE49-F238E27FC236}">
                    <a16:creationId xmlns:a16="http://schemas.microsoft.com/office/drawing/2014/main" id="{934CDEFF-3F46-4388-B4EE-66A268351122}"/>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65" name="Picture 11" descr="Icon&#10;&#10;Description automatically generated">
                <a:extLst>
                  <a:ext uri="{FF2B5EF4-FFF2-40B4-BE49-F238E27FC236}">
                    <a16:creationId xmlns:a16="http://schemas.microsoft.com/office/drawing/2014/main" id="{7CBB727C-D514-4D64-9CC3-ACFE7427B1F4}"/>
                  </a:ext>
                </a:extLst>
              </p:cNvPr>
              <p:cNvPicPr>
                <a:picLocks noChangeAspect="1"/>
              </p:cNvPicPr>
              <p:nvPr/>
            </p:nvPicPr>
            <p:blipFill>
              <a:blip r:embed="rId6"/>
              <a:stretch>
                <a:fillRect/>
              </a:stretch>
            </p:blipFill>
            <p:spPr>
              <a:xfrm>
                <a:off x="10589984" y="8528312"/>
                <a:ext cx="921409" cy="938925"/>
              </a:xfrm>
              <a:prstGeom prst="rect">
                <a:avLst/>
              </a:prstGeom>
            </p:spPr>
          </p:pic>
        </p:grpSp>
        <p:grpSp>
          <p:nvGrpSpPr>
            <p:cNvPr id="67" name="Group 66">
              <a:extLst>
                <a:ext uri="{FF2B5EF4-FFF2-40B4-BE49-F238E27FC236}">
                  <a16:creationId xmlns:a16="http://schemas.microsoft.com/office/drawing/2014/main" id="{0F6A0877-02D4-4D6C-B061-00FE40D09B1A}"/>
                </a:ext>
              </a:extLst>
            </p:cNvPr>
            <p:cNvGrpSpPr/>
            <p:nvPr/>
          </p:nvGrpSpPr>
          <p:grpSpPr>
            <a:xfrm>
              <a:off x="12596778" y="8528312"/>
              <a:ext cx="2021317" cy="939459"/>
              <a:chOff x="9490076" y="8527778"/>
              <a:chExt cx="2021317" cy="939459"/>
            </a:xfrm>
          </p:grpSpPr>
          <p:pic>
            <p:nvPicPr>
              <p:cNvPr id="68" name="Picture 11" descr="Icon&#10;&#10;Description automatically generated">
                <a:extLst>
                  <a:ext uri="{FF2B5EF4-FFF2-40B4-BE49-F238E27FC236}">
                    <a16:creationId xmlns:a16="http://schemas.microsoft.com/office/drawing/2014/main" id="{15666967-9A72-4A83-85D6-973708D00808}"/>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69" name="Picture 11" descr="Icon&#10;&#10;Description automatically generated">
                <a:extLst>
                  <a:ext uri="{FF2B5EF4-FFF2-40B4-BE49-F238E27FC236}">
                    <a16:creationId xmlns:a16="http://schemas.microsoft.com/office/drawing/2014/main" id="{19350F4B-8632-426E-B5F5-EEB4E9D7506F}"/>
                  </a:ext>
                </a:extLst>
              </p:cNvPr>
              <p:cNvPicPr>
                <a:picLocks noChangeAspect="1"/>
              </p:cNvPicPr>
              <p:nvPr/>
            </p:nvPicPr>
            <p:blipFill>
              <a:blip r:embed="rId6"/>
              <a:stretch>
                <a:fillRect/>
              </a:stretch>
            </p:blipFill>
            <p:spPr>
              <a:xfrm>
                <a:off x="10589984" y="8528312"/>
                <a:ext cx="921409" cy="938925"/>
              </a:xfrm>
              <a:prstGeom prst="rect">
                <a:avLst/>
              </a:prstGeom>
            </p:spPr>
          </p:pic>
        </p:grpSp>
        <p:grpSp>
          <p:nvGrpSpPr>
            <p:cNvPr id="3" name="Group 2">
              <a:extLst>
                <a:ext uri="{FF2B5EF4-FFF2-40B4-BE49-F238E27FC236}">
                  <a16:creationId xmlns:a16="http://schemas.microsoft.com/office/drawing/2014/main" id="{E8785479-DA9D-4F5E-8152-2EEC16CDC76C}"/>
                </a:ext>
              </a:extLst>
            </p:cNvPr>
            <p:cNvGrpSpPr/>
            <p:nvPr/>
          </p:nvGrpSpPr>
          <p:grpSpPr>
            <a:xfrm>
              <a:off x="20682391" y="5491346"/>
              <a:ext cx="3033906" cy="817909"/>
              <a:chOff x="29931093" y="7829697"/>
              <a:chExt cx="3033906" cy="817909"/>
            </a:xfrm>
          </p:grpSpPr>
          <p:pic>
            <p:nvPicPr>
              <p:cNvPr id="60" name="Picture 5" descr="Icon&#10;&#10;Description automatically generated">
                <a:extLst>
                  <a:ext uri="{FF2B5EF4-FFF2-40B4-BE49-F238E27FC236}">
                    <a16:creationId xmlns:a16="http://schemas.microsoft.com/office/drawing/2014/main" id="{E855398E-4AE3-4030-B599-2A989FB6A289}"/>
                  </a:ext>
                </a:extLst>
              </p:cNvPr>
              <p:cNvPicPr>
                <a:picLocks noChangeAspect="1"/>
              </p:cNvPicPr>
              <p:nvPr/>
            </p:nvPicPr>
            <p:blipFill>
              <a:blip r:embed="rId3"/>
              <a:stretch>
                <a:fillRect/>
              </a:stretch>
            </p:blipFill>
            <p:spPr>
              <a:xfrm>
                <a:off x="29931093" y="7829697"/>
                <a:ext cx="763753" cy="816305"/>
              </a:xfrm>
              <a:prstGeom prst="rect">
                <a:avLst/>
              </a:prstGeom>
            </p:spPr>
          </p:pic>
          <p:pic>
            <p:nvPicPr>
              <p:cNvPr id="61" name="Picture 5" descr="Icon&#10;&#10;Description automatically generated">
                <a:extLst>
                  <a:ext uri="{FF2B5EF4-FFF2-40B4-BE49-F238E27FC236}">
                    <a16:creationId xmlns:a16="http://schemas.microsoft.com/office/drawing/2014/main" id="{D83C7D15-E82F-48C2-A6A9-182D5DDF4536}"/>
                  </a:ext>
                </a:extLst>
              </p:cNvPr>
              <p:cNvPicPr>
                <a:picLocks noChangeAspect="1"/>
              </p:cNvPicPr>
              <p:nvPr/>
            </p:nvPicPr>
            <p:blipFill>
              <a:blip r:embed="rId3"/>
              <a:stretch>
                <a:fillRect/>
              </a:stretch>
            </p:blipFill>
            <p:spPr>
              <a:xfrm>
                <a:off x="30681993" y="7830231"/>
                <a:ext cx="763753" cy="816305"/>
              </a:xfrm>
              <a:prstGeom prst="rect">
                <a:avLst/>
              </a:prstGeom>
            </p:spPr>
          </p:pic>
          <p:pic>
            <p:nvPicPr>
              <p:cNvPr id="62" name="Picture 5" descr="Icon&#10;&#10;Description automatically generated">
                <a:extLst>
                  <a:ext uri="{FF2B5EF4-FFF2-40B4-BE49-F238E27FC236}">
                    <a16:creationId xmlns:a16="http://schemas.microsoft.com/office/drawing/2014/main" id="{13B61947-6CF1-4D46-B1FC-EBC2E54EEC0A}"/>
                  </a:ext>
                </a:extLst>
              </p:cNvPr>
              <p:cNvPicPr>
                <a:picLocks noChangeAspect="1"/>
              </p:cNvPicPr>
              <p:nvPr/>
            </p:nvPicPr>
            <p:blipFill>
              <a:blip r:embed="rId3"/>
              <a:stretch>
                <a:fillRect/>
              </a:stretch>
            </p:blipFill>
            <p:spPr>
              <a:xfrm>
                <a:off x="31432895" y="7830766"/>
                <a:ext cx="763753" cy="816305"/>
              </a:xfrm>
              <a:prstGeom prst="rect">
                <a:avLst/>
              </a:prstGeom>
            </p:spPr>
          </p:pic>
          <p:pic>
            <p:nvPicPr>
              <p:cNvPr id="63" name="Picture 5" descr="Icon&#10;&#10;Description automatically generated">
                <a:extLst>
                  <a:ext uri="{FF2B5EF4-FFF2-40B4-BE49-F238E27FC236}">
                    <a16:creationId xmlns:a16="http://schemas.microsoft.com/office/drawing/2014/main" id="{5F3919C9-55C0-41A2-86E0-3C61628C5095}"/>
                  </a:ext>
                </a:extLst>
              </p:cNvPr>
              <p:cNvPicPr>
                <a:picLocks noChangeAspect="1"/>
              </p:cNvPicPr>
              <p:nvPr/>
            </p:nvPicPr>
            <p:blipFill>
              <a:blip r:embed="rId3"/>
              <a:stretch>
                <a:fillRect/>
              </a:stretch>
            </p:blipFill>
            <p:spPr>
              <a:xfrm>
                <a:off x="32201246" y="7831301"/>
                <a:ext cx="763753" cy="816305"/>
              </a:xfrm>
              <a:prstGeom prst="rect">
                <a:avLst/>
              </a:prstGeom>
            </p:spPr>
          </p:pic>
        </p:grpSp>
        <p:grpSp>
          <p:nvGrpSpPr>
            <p:cNvPr id="66" name="Group 65">
              <a:extLst>
                <a:ext uri="{FF2B5EF4-FFF2-40B4-BE49-F238E27FC236}">
                  <a16:creationId xmlns:a16="http://schemas.microsoft.com/office/drawing/2014/main" id="{DDF2856C-8C76-43E9-A5D6-98259152C0C1}"/>
                </a:ext>
              </a:extLst>
            </p:cNvPr>
            <p:cNvGrpSpPr/>
            <p:nvPr/>
          </p:nvGrpSpPr>
          <p:grpSpPr>
            <a:xfrm>
              <a:off x="16509402" y="5598784"/>
              <a:ext cx="1075653" cy="519047"/>
              <a:chOff x="9490076" y="8527778"/>
              <a:chExt cx="1899997" cy="939459"/>
            </a:xfrm>
          </p:grpSpPr>
          <p:pic>
            <p:nvPicPr>
              <p:cNvPr id="70" name="Picture 11" descr="Icon&#10;&#10;Description automatically generated">
                <a:extLst>
                  <a:ext uri="{FF2B5EF4-FFF2-40B4-BE49-F238E27FC236}">
                    <a16:creationId xmlns:a16="http://schemas.microsoft.com/office/drawing/2014/main" id="{B4B22865-A51A-43A2-B203-1F9C111B067A}"/>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71" name="Picture 11" descr="Icon&#10;&#10;Description automatically generated">
                <a:extLst>
                  <a:ext uri="{FF2B5EF4-FFF2-40B4-BE49-F238E27FC236}">
                    <a16:creationId xmlns:a16="http://schemas.microsoft.com/office/drawing/2014/main" id="{43AC304C-C16E-4C37-99CC-92F38ABAA2F0}"/>
                  </a:ext>
                </a:extLst>
              </p:cNvPr>
              <p:cNvPicPr>
                <a:picLocks noChangeAspect="1"/>
              </p:cNvPicPr>
              <p:nvPr/>
            </p:nvPicPr>
            <p:blipFill>
              <a:blip r:embed="rId6"/>
              <a:stretch>
                <a:fillRect/>
              </a:stretch>
            </p:blipFill>
            <p:spPr>
              <a:xfrm>
                <a:off x="10468665" y="8528312"/>
                <a:ext cx="921408" cy="938925"/>
              </a:xfrm>
              <a:prstGeom prst="rect">
                <a:avLst/>
              </a:prstGeom>
            </p:spPr>
          </p:pic>
        </p:grpSp>
        <p:grpSp>
          <p:nvGrpSpPr>
            <p:cNvPr id="75" name="Group 74">
              <a:extLst>
                <a:ext uri="{FF2B5EF4-FFF2-40B4-BE49-F238E27FC236}">
                  <a16:creationId xmlns:a16="http://schemas.microsoft.com/office/drawing/2014/main" id="{82B92E23-55ED-4E76-A9D9-340D1A09926C}"/>
                </a:ext>
              </a:extLst>
            </p:cNvPr>
            <p:cNvGrpSpPr/>
            <p:nvPr/>
          </p:nvGrpSpPr>
          <p:grpSpPr>
            <a:xfrm>
              <a:off x="17836700" y="6943532"/>
              <a:ext cx="1075653" cy="519047"/>
              <a:chOff x="9490076" y="8527778"/>
              <a:chExt cx="1899997" cy="939459"/>
            </a:xfrm>
          </p:grpSpPr>
          <p:pic>
            <p:nvPicPr>
              <p:cNvPr id="76" name="Picture 11" descr="Icon&#10;&#10;Description automatically generated">
                <a:extLst>
                  <a:ext uri="{FF2B5EF4-FFF2-40B4-BE49-F238E27FC236}">
                    <a16:creationId xmlns:a16="http://schemas.microsoft.com/office/drawing/2014/main" id="{096B6B60-DA5C-4D83-8035-96B244D8AC0F}"/>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77" name="Picture 11" descr="Icon&#10;&#10;Description automatically generated">
                <a:extLst>
                  <a:ext uri="{FF2B5EF4-FFF2-40B4-BE49-F238E27FC236}">
                    <a16:creationId xmlns:a16="http://schemas.microsoft.com/office/drawing/2014/main" id="{24AF4BE7-146B-4B87-AD17-E345AD04FD5B}"/>
                  </a:ext>
                </a:extLst>
              </p:cNvPr>
              <p:cNvPicPr>
                <a:picLocks noChangeAspect="1"/>
              </p:cNvPicPr>
              <p:nvPr/>
            </p:nvPicPr>
            <p:blipFill>
              <a:blip r:embed="rId6"/>
              <a:stretch>
                <a:fillRect/>
              </a:stretch>
            </p:blipFill>
            <p:spPr>
              <a:xfrm>
                <a:off x="10468665" y="8528312"/>
                <a:ext cx="921408" cy="938925"/>
              </a:xfrm>
              <a:prstGeom prst="rect">
                <a:avLst/>
              </a:prstGeom>
            </p:spPr>
          </p:pic>
        </p:grpSp>
        <p:sp>
          <p:nvSpPr>
            <p:cNvPr id="78" name="Google Shape;789;p123">
              <a:extLst>
                <a:ext uri="{FF2B5EF4-FFF2-40B4-BE49-F238E27FC236}">
                  <a16:creationId xmlns:a16="http://schemas.microsoft.com/office/drawing/2014/main" id="{FFE5D96A-1A71-4C24-8BF9-BA31BEC1E0AD}"/>
                </a:ext>
              </a:extLst>
            </p:cNvPr>
            <p:cNvSpPr txBox="1"/>
            <p:nvPr/>
          </p:nvSpPr>
          <p:spPr>
            <a:xfrm>
              <a:off x="18837739" y="8023980"/>
              <a:ext cx="2902704" cy="1041517"/>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@team2</a:t>
              </a:r>
              <a:endParaRPr lang="en-US" sz="3200">
                <a:solidFill>
                  <a:schemeClr val="bg1"/>
                </a:solidFill>
                <a:latin typeface="Helvetica Neue"/>
                <a:ea typeface="Helvetica Neue"/>
                <a:cs typeface="Helvetica Neue"/>
              </a:endParaRPr>
            </a:p>
          </p:txBody>
        </p:sp>
        <p:grpSp>
          <p:nvGrpSpPr>
            <p:cNvPr id="79" name="Group 78">
              <a:extLst>
                <a:ext uri="{FF2B5EF4-FFF2-40B4-BE49-F238E27FC236}">
                  <a16:creationId xmlns:a16="http://schemas.microsoft.com/office/drawing/2014/main" id="{2F732001-E547-4A87-8535-B4C4BCC19786}"/>
                </a:ext>
              </a:extLst>
            </p:cNvPr>
            <p:cNvGrpSpPr/>
            <p:nvPr/>
          </p:nvGrpSpPr>
          <p:grpSpPr>
            <a:xfrm>
              <a:off x="17872135" y="8200493"/>
              <a:ext cx="1075653" cy="519047"/>
              <a:chOff x="9490076" y="8527778"/>
              <a:chExt cx="1899997" cy="939459"/>
            </a:xfrm>
          </p:grpSpPr>
          <p:pic>
            <p:nvPicPr>
              <p:cNvPr id="80" name="Picture 11" descr="Icon&#10;&#10;Description automatically generated">
                <a:extLst>
                  <a:ext uri="{FF2B5EF4-FFF2-40B4-BE49-F238E27FC236}">
                    <a16:creationId xmlns:a16="http://schemas.microsoft.com/office/drawing/2014/main" id="{64037D3E-DC03-45FF-8DAB-FCA68F323AB0}"/>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81" name="Picture 11" descr="Icon&#10;&#10;Description automatically generated">
                <a:extLst>
                  <a:ext uri="{FF2B5EF4-FFF2-40B4-BE49-F238E27FC236}">
                    <a16:creationId xmlns:a16="http://schemas.microsoft.com/office/drawing/2014/main" id="{57D7BDA0-35A2-4682-AEA6-19209ED727DF}"/>
                  </a:ext>
                </a:extLst>
              </p:cNvPr>
              <p:cNvPicPr>
                <a:picLocks noChangeAspect="1"/>
              </p:cNvPicPr>
              <p:nvPr/>
            </p:nvPicPr>
            <p:blipFill>
              <a:blip r:embed="rId6"/>
              <a:stretch>
                <a:fillRect/>
              </a:stretch>
            </p:blipFill>
            <p:spPr>
              <a:xfrm>
                <a:off x="10468665" y="8528312"/>
                <a:ext cx="921408" cy="938925"/>
              </a:xfrm>
              <a:prstGeom prst="rect">
                <a:avLst/>
              </a:prstGeom>
            </p:spPr>
          </p:pic>
        </p:grpSp>
        <p:grpSp>
          <p:nvGrpSpPr>
            <p:cNvPr id="8" name="Group 7">
              <a:extLst>
                <a:ext uri="{FF2B5EF4-FFF2-40B4-BE49-F238E27FC236}">
                  <a16:creationId xmlns:a16="http://schemas.microsoft.com/office/drawing/2014/main" id="{323D7DFB-9FC3-440A-9937-C2F22E73CD64}"/>
                </a:ext>
              </a:extLst>
            </p:cNvPr>
            <p:cNvGrpSpPr/>
            <p:nvPr/>
          </p:nvGrpSpPr>
          <p:grpSpPr>
            <a:xfrm>
              <a:off x="21433825" y="6766292"/>
              <a:ext cx="2283006" cy="817375"/>
              <a:chOff x="21433825" y="6766292"/>
              <a:chExt cx="2283006" cy="817375"/>
            </a:xfrm>
          </p:grpSpPr>
          <p:pic>
            <p:nvPicPr>
              <p:cNvPr id="84" name="Picture 5" descr="Icon&#10;&#10;Description automatically generated">
                <a:extLst>
                  <a:ext uri="{FF2B5EF4-FFF2-40B4-BE49-F238E27FC236}">
                    <a16:creationId xmlns:a16="http://schemas.microsoft.com/office/drawing/2014/main" id="{678A556B-A78B-49C8-9D8D-985D5A447500}"/>
                  </a:ext>
                </a:extLst>
              </p:cNvPr>
              <p:cNvPicPr>
                <a:picLocks noChangeAspect="1"/>
              </p:cNvPicPr>
              <p:nvPr/>
            </p:nvPicPr>
            <p:blipFill>
              <a:blip r:embed="rId3"/>
              <a:stretch>
                <a:fillRect/>
              </a:stretch>
            </p:blipFill>
            <p:spPr>
              <a:xfrm>
                <a:off x="21433825" y="6766292"/>
                <a:ext cx="763753" cy="816305"/>
              </a:xfrm>
              <a:prstGeom prst="rect">
                <a:avLst/>
              </a:prstGeom>
            </p:spPr>
          </p:pic>
          <p:pic>
            <p:nvPicPr>
              <p:cNvPr id="85" name="Picture 5" descr="Icon&#10;&#10;Description automatically generated">
                <a:extLst>
                  <a:ext uri="{FF2B5EF4-FFF2-40B4-BE49-F238E27FC236}">
                    <a16:creationId xmlns:a16="http://schemas.microsoft.com/office/drawing/2014/main" id="{2A53104B-747A-4400-BCB7-3C1AD3C34466}"/>
                  </a:ext>
                </a:extLst>
              </p:cNvPr>
              <p:cNvPicPr>
                <a:picLocks noChangeAspect="1"/>
              </p:cNvPicPr>
              <p:nvPr/>
            </p:nvPicPr>
            <p:blipFill>
              <a:blip r:embed="rId3"/>
              <a:stretch>
                <a:fillRect/>
              </a:stretch>
            </p:blipFill>
            <p:spPr>
              <a:xfrm>
                <a:off x="22184727" y="6766827"/>
                <a:ext cx="763753" cy="816305"/>
              </a:xfrm>
              <a:prstGeom prst="rect">
                <a:avLst/>
              </a:prstGeom>
            </p:spPr>
          </p:pic>
          <p:pic>
            <p:nvPicPr>
              <p:cNvPr id="86" name="Picture 5" descr="Icon&#10;&#10;Description automatically generated">
                <a:extLst>
                  <a:ext uri="{FF2B5EF4-FFF2-40B4-BE49-F238E27FC236}">
                    <a16:creationId xmlns:a16="http://schemas.microsoft.com/office/drawing/2014/main" id="{73F460AC-E8BC-44F0-A8B0-8818AD2B5D95}"/>
                  </a:ext>
                </a:extLst>
              </p:cNvPr>
              <p:cNvPicPr>
                <a:picLocks noChangeAspect="1"/>
              </p:cNvPicPr>
              <p:nvPr/>
            </p:nvPicPr>
            <p:blipFill>
              <a:blip r:embed="rId3"/>
              <a:stretch>
                <a:fillRect/>
              </a:stretch>
            </p:blipFill>
            <p:spPr>
              <a:xfrm>
                <a:off x="22953078" y="6767362"/>
                <a:ext cx="763753" cy="816305"/>
              </a:xfrm>
              <a:prstGeom prst="rect">
                <a:avLst/>
              </a:prstGeom>
            </p:spPr>
          </p:pic>
        </p:grpSp>
        <p:grpSp>
          <p:nvGrpSpPr>
            <p:cNvPr id="9" name="Group 8">
              <a:extLst>
                <a:ext uri="{FF2B5EF4-FFF2-40B4-BE49-F238E27FC236}">
                  <a16:creationId xmlns:a16="http://schemas.microsoft.com/office/drawing/2014/main" id="{E477A824-1A9B-4293-826F-4B32E3E24069}"/>
                </a:ext>
              </a:extLst>
            </p:cNvPr>
            <p:cNvGrpSpPr/>
            <p:nvPr/>
          </p:nvGrpSpPr>
          <p:grpSpPr>
            <a:xfrm>
              <a:off x="22185261" y="8058689"/>
              <a:ext cx="1532104" cy="816840"/>
              <a:chOff x="22185261" y="8058689"/>
              <a:chExt cx="1532104" cy="816840"/>
            </a:xfrm>
          </p:grpSpPr>
          <p:pic>
            <p:nvPicPr>
              <p:cNvPr id="89" name="Picture 5" descr="Icon&#10;&#10;Description automatically generated">
                <a:extLst>
                  <a:ext uri="{FF2B5EF4-FFF2-40B4-BE49-F238E27FC236}">
                    <a16:creationId xmlns:a16="http://schemas.microsoft.com/office/drawing/2014/main" id="{FEFAEF9B-281D-4963-B7F1-6AF2757F29B3}"/>
                  </a:ext>
                </a:extLst>
              </p:cNvPr>
              <p:cNvPicPr>
                <a:picLocks noChangeAspect="1"/>
              </p:cNvPicPr>
              <p:nvPr/>
            </p:nvPicPr>
            <p:blipFill>
              <a:blip r:embed="rId3"/>
              <a:stretch>
                <a:fillRect/>
              </a:stretch>
            </p:blipFill>
            <p:spPr>
              <a:xfrm>
                <a:off x="22185261" y="8058689"/>
                <a:ext cx="763753" cy="816305"/>
              </a:xfrm>
              <a:prstGeom prst="rect">
                <a:avLst/>
              </a:prstGeom>
            </p:spPr>
          </p:pic>
          <p:pic>
            <p:nvPicPr>
              <p:cNvPr id="90" name="Picture 5" descr="Icon&#10;&#10;Description automatically generated">
                <a:extLst>
                  <a:ext uri="{FF2B5EF4-FFF2-40B4-BE49-F238E27FC236}">
                    <a16:creationId xmlns:a16="http://schemas.microsoft.com/office/drawing/2014/main" id="{D4213799-16C2-493F-8519-5FED5FFF7085}"/>
                  </a:ext>
                </a:extLst>
              </p:cNvPr>
              <p:cNvPicPr>
                <a:picLocks noChangeAspect="1"/>
              </p:cNvPicPr>
              <p:nvPr/>
            </p:nvPicPr>
            <p:blipFill>
              <a:blip r:embed="rId3"/>
              <a:stretch>
                <a:fillRect/>
              </a:stretch>
            </p:blipFill>
            <p:spPr>
              <a:xfrm>
                <a:off x="22953612" y="8059224"/>
                <a:ext cx="763753" cy="816305"/>
              </a:xfrm>
              <a:prstGeom prst="rect">
                <a:avLst/>
              </a:prstGeom>
            </p:spPr>
          </p:pic>
        </p:grpSp>
        <p:pic>
          <p:nvPicPr>
            <p:cNvPr id="10" name="Picture 12">
              <a:extLst>
                <a:ext uri="{FF2B5EF4-FFF2-40B4-BE49-F238E27FC236}">
                  <a16:creationId xmlns:a16="http://schemas.microsoft.com/office/drawing/2014/main" id="{FF8E03FA-1195-44C5-9248-92854792C81E}"/>
                </a:ext>
              </a:extLst>
            </p:cNvPr>
            <p:cNvPicPr>
              <a:picLocks noChangeAspect="1"/>
            </p:cNvPicPr>
            <p:nvPr/>
          </p:nvPicPr>
          <p:blipFill>
            <a:blip r:embed="rId7"/>
            <a:stretch>
              <a:fillRect/>
            </a:stretch>
          </p:blipFill>
          <p:spPr>
            <a:xfrm>
              <a:off x="22952269" y="9392777"/>
              <a:ext cx="771525" cy="828675"/>
            </a:xfrm>
            <a:prstGeom prst="rect">
              <a:avLst/>
            </a:prstGeom>
          </p:spPr>
        </p:pic>
        <p:sp>
          <p:nvSpPr>
            <p:cNvPr id="91" name="Google Shape;789;p123">
              <a:extLst>
                <a:ext uri="{FF2B5EF4-FFF2-40B4-BE49-F238E27FC236}">
                  <a16:creationId xmlns:a16="http://schemas.microsoft.com/office/drawing/2014/main" id="{C1748D20-93DF-45AB-9C75-CF9EF086BE24}"/>
                </a:ext>
              </a:extLst>
            </p:cNvPr>
            <p:cNvSpPr txBox="1"/>
            <p:nvPr/>
          </p:nvSpPr>
          <p:spPr>
            <a:xfrm>
              <a:off x="19920197" y="9211140"/>
              <a:ext cx="3147945" cy="1041517"/>
            </a:xfrm>
            <a:prstGeom prst="rect">
              <a:avLst/>
            </a:prstGeom>
            <a:noFill/>
            <a:ln>
              <a:noFill/>
            </a:ln>
          </p:spPr>
          <p:txBody>
            <a:bodyPr spcFirstLastPara="1" wrap="square" lIns="243800" tIns="243800" rIns="243800" bIns="243800" anchor="ctr" anchorCtr="0">
              <a:noAutofit/>
            </a:bodyPr>
            <a:lstStyle/>
            <a:p>
              <a:r>
                <a:rPr lang="en" sz="3200">
                  <a:solidFill>
                    <a:schemeClr val="bg1"/>
                  </a:solidFill>
                  <a:latin typeface="Helvetica Neue"/>
                  <a:ea typeface="Helvetica Neue"/>
                  <a:cs typeface="Helvetica Neue"/>
                  <a:sym typeface="Helvetica Neue"/>
                </a:rPr>
                <a:t>@child -team</a:t>
              </a:r>
              <a:endParaRPr lang="en-US" sz="3200">
                <a:solidFill>
                  <a:schemeClr val="bg1"/>
                </a:solidFill>
                <a:latin typeface="Helvetica Neue"/>
                <a:ea typeface="Helvetica Neue"/>
                <a:cs typeface="Helvetica Neue"/>
              </a:endParaRPr>
            </a:p>
          </p:txBody>
        </p:sp>
        <p:grpSp>
          <p:nvGrpSpPr>
            <p:cNvPr id="92" name="Group 91">
              <a:extLst>
                <a:ext uri="{FF2B5EF4-FFF2-40B4-BE49-F238E27FC236}">
                  <a16:creationId xmlns:a16="http://schemas.microsoft.com/office/drawing/2014/main" id="{60992C99-4CD4-457B-B6EC-5C1EFFB754CD}"/>
                </a:ext>
              </a:extLst>
            </p:cNvPr>
            <p:cNvGrpSpPr/>
            <p:nvPr/>
          </p:nvGrpSpPr>
          <p:grpSpPr>
            <a:xfrm>
              <a:off x="18954594" y="9387653"/>
              <a:ext cx="1075653" cy="519047"/>
              <a:chOff x="9490076" y="8527778"/>
              <a:chExt cx="1899997" cy="939459"/>
            </a:xfrm>
          </p:grpSpPr>
          <p:pic>
            <p:nvPicPr>
              <p:cNvPr id="93" name="Picture 11" descr="Icon&#10;&#10;Description automatically generated">
                <a:extLst>
                  <a:ext uri="{FF2B5EF4-FFF2-40B4-BE49-F238E27FC236}">
                    <a16:creationId xmlns:a16="http://schemas.microsoft.com/office/drawing/2014/main" id="{7FAD7387-535C-4CD2-A0AF-2F4E92087DBC}"/>
                  </a:ext>
                </a:extLst>
              </p:cNvPr>
              <p:cNvPicPr>
                <a:picLocks noChangeAspect="1"/>
              </p:cNvPicPr>
              <p:nvPr/>
            </p:nvPicPr>
            <p:blipFill>
              <a:blip r:embed="rId6"/>
              <a:stretch>
                <a:fillRect/>
              </a:stretch>
            </p:blipFill>
            <p:spPr>
              <a:xfrm>
                <a:off x="9490076" y="8527778"/>
                <a:ext cx="921409" cy="938925"/>
              </a:xfrm>
              <a:prstGeom prst="rect">
                <a:avLst/>
              </a:prstGeom>
            </p:spPr>
          </p:pic>
          <p:pic>
            <p:nvPicPr>
              <p:cNvPr id="94" name="Picture 11" descr="Icon&#10;&#10;Description automatically generated">
                <a:extLst>
                  <a:ext uri="{FF2B5EF4-FFF2-40B4-BE49-F238E27FC236}">
                    <a16:creationId xmlns:a16="http://schemas.microsoft.com/office/drawing/2014/main" id="{11C75E2D-DD80-4003-A605-4138348E7543}"/>
                  </a:ext>
                </a:extLst>
              </p:cNvPr>
              <p:cNvPicPr>
                <a:picLocks noChangeAspect="1"/>
              </p:cNvPicPr>
              <p:nvPr/>
            </p:nvPicPr>
            <p:blipFill>
              <a:blip r:embed="rId6"/>
              <a:stretch>
                <a:fillRect/>
              </a:stretch>
            </p:blipFill>
            <p:spPr>
              <a:xfrm>
                <a:off x="10468665" y="8528312"/>
                <a:ext cx="921408" cy="938925"/>
              </a:xfrm>
              <a:prstGeom prst="rect">
                <a:avLst/>
              </a:prstGeom>
            </p:spPr>
          </p:pic>
        </p:grpSp>
      </p:grpSp>
      <p:sp>
        <p:nvSpPr>
          <p:cNvPr id="2" name="Oval 1">
            <a:extLst>
              <a:ext uri="{FF2B5EF4-FFF2-40B4-BE49-F238E27FC236}">
                <a16:creationId xmlns:a16="http://schemas.microsoft.com/office/drawing/2014/main" id="{143239CC-ED9D-4CDE-B345-EBED3AFF023D}"/>
              </a:ext>
            </a:extLst>
          </p:cNvPr>
          <p:cNvSpPr/>
          <p:nvPr/>
        </p:nvSpPr>
        <p:spPr>
          <a:xfrm>
            <a:off x="4167608" y="7760629"/>
            <a:ext cx="3250786" cy="3006235"/>
          </a:xfrm>
          <a:prstGeom prst="ellipse">
            <a:avLst/>
          </a:prstGeom>
          <a:solidFill>
            <a:srgbClr val="6BB8FF">
              <a:alpha val="10000"/>
            </a:srgbClr>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331957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26"/>
          <p:cNvSpPr txBox="1">
            <a:spLocks noGrp="1"/>
          </p:cNvSpPr>
          <p:nvPr>
            <p:ph type="title" idx="4294967295"/>
          </p:nvPr>
        </p:nvSpPr>
        <p:spPr>
          <a:xfrm>
            <a:off x="0" y="4567238"/>
            <a:ext cx="21945600" cy="2286000"/>
          </a:xfrm>
          <a:prstGeom prst="rect">
            <a:avLst/>
          </a:prstGeom>
        </p:spPr>
        <p:txBody>
          <a:bodyPr spcFirstLastPara="1" wrap="square" lIns="50800" tIns="50800" rIns="50800" bIns="50800" anchor="t" anchorCtr="0">
            <a:noAutofit/>
          </a:bodyPr>
          <a:lstStyle/>
          <a:p>
            <a:r>
              <a:rPr lang="en-US" sz="10650"/>
              <a:t>UI close-up &amp; ​common practices</a:t>
            </a:r>
          </a:p>
        </p:txBody>
      </p:sp>
      <p:sp>
        <p:nvSpPr>
          <p:cNvPr id="2" name="Google Shape;933;p126">
            <a:extLst>
              <a:ext uri="{FF2B5EF4-FFF2-40B4-BE49-F238E27FC236}">
                <a16:creationId xmlns:a16="http://schemas.microsoft.com/office/drawing/2014/main" id="{825872EF-3732-4954-AD4D-C4626CD310CF}"/>
              </a:ext>
            </a:extLst>
          </p:cNvPr>
          <p:cNvSpPr txBox="1">
            <a:spLocks/>
          </p:cNvSpPr>
          <p:nvPr/>
        </p:nvSpPr>
        <p:spPr>
          <a:xfrm>
            <a:off x="-9674" y="5697669"/>
            <a:ext cx="24400041" cy="2286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spcFirstLastPara="1" wrap="square" lIns="50800" tIns="50800" rIns="50800" bIns="50800" anchor="t"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algn="ctr"/>
            <a:r>
              <a:rPr lang="en-US" sz="9600">
                <a:solidFill>
                  <a:schemeClr val="bg1"/>
                </a:solidFill>
              </a:rPr>
              <a:t>UI close-up &amp; ​common practices</a:t>
            </a:r>
            <a:endParaRPr lang="en-US"/>
          </a:p>
        </p:txBody>
      </p:sp>
    </p:spTree>
    <p:extLst>
      <p:ext uri="{BB962C8B-B14F-4D97-AF65-F5344CB8AC3E}">
        <p14:creationId xmlns:p14="http://schemas.microsoft.com/office/powerpoint/2010/main" val="174031358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6" name="Picture 6" descr="Graphical user interface, application&#10;&#10;Description automatically generated">
            <a:extLst>
              <a:ext uri="{FF2B5EF4-FFF2-40B4-BE49-F238E27FC236}">
                <a16:creationId xmlns:a16="http://schemas.microsoft.com/office/drawing/2014/main" id="{5DC0142D-9866-4C53-8AF4-9993A655A13D}"/>
              </a:ext>
            </a:extLst>
          </p:cNvPr>
          <p:cNvPicPr>
            <a:picLocks noChangeAspect="1"/>
          </p:cNvPicPr>
          <p:nvPr/>
        </p:nvPicPr>
        <p:blipFill>
          <a:blip r:embed="rId3"/>
          <a:stretch>
            <a:fillRect/>
          </a:stretch>
        </p:blipFill>
        <p:spPr>
          <a:xfrm>
            <a:off x="6167327" y="1352857"/>
            <a:ext cx="16459199" cy="10140504"/>
          </a:xfrm>
          <a:prstGeom prst="rect">
            <a:avLst/>
          </a:prstGeom>
          <a:ln>
            <a:noFill/>
          </a:ln>
          <a:effectLst>
            <a:outerShdw blurRad="292100" dist="139700" dir="2700000" algn="tl" rotWithShape="0">
              <a:srgbClr val="333333">
                <a:alpha val="65000"/>
              </a:srgbClr>
            </a:outerShdw>
          </a:effectLst>
        </p:spPr>
      </p:pic>
      <p:sp>
        <p:nvSpPr>
          <p:cNvPr id="239" name="Google Shape;239;p56"/>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rPr>
              <a:t>Managing </a:t>
            </a:r>
            <a:br>
              <a:rPr lang="en" sz="4400">
                <a:latin typeface="Helvetica Neue"/>
              </a:rPr>
            </a:br>
            <a:r>
              <a:rPr lang="en" sz="4400">
                <a:solidFill>
                  <a:schemeClr val="bg1"/>
                </a:solidFill>
                <a:latin typeface="Helvetica Neue"/>
              </a:rPr>
              <a:t>organization membership</a:t>
            </a:r>
          </a:p>
        </p:txBody>
      </p:sp>
      <p:sp>
        <p:nvSpPr>
          <p:cNvPr id="2" name="Rectangle 1">
            <a:extLst>
              <a:ext uri="{FF2B5EF4-FFF2-40B4-BE49-F238E27FC236}">
                <a16:creationId xmlns:a16="http://schemas.microsoft.com/office/drawing/2014/main" id="{B8EACBA1-A7C7-4306-9F7F-6F1BFC1E32EE}"/>
              </a:ext>
            </a:extLst>
          </p:cNvPr>
          <p:cNvSpPr/>
          <p:nvPr/>
        </p:nvSpPr>
        <p:spPr>
          <a:xfrm>
            <a:off x="19318396" y="5103985"/>
            <a:ext cx="1011519" cy="5999379"/>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BBD84E0-28D1-46AE-AB75-0226EC944D41}"/>
              </a:ext>
            </a:extLst>
          </p:cNvPr>
          <p:cNvSpPr/>
          <p:nvPr/>
        </p:nvSpPr>
        <p:spPr>
          <a:xfrm>
            <a:off x="6251322" y="3503131"/>
            <a:ext cx="4020919" cy="3199777"/>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65439956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a:xfrm>
            <a:off x="1016000" y="1016000"/>
            <a:ext cx="22352000" cy="1578919"/>
          </a:xfrm>
        </p:spPr>
        <p:txBody>
          <a:bodyPr anchor="ctr">
            <a:normAutofit fontScale="90000"/>
          </a:bodyPr>
          <a:lstStyle/>
          <a:p>
            <a:pPr algn="ctr"/>
            <a:r>
              <a:rPr lang="en-DE"/>
              <a:t>This module will enable you to:</a:t>
            </a:r>
            <a:endParaRPr lang="en-US"/>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0"/>
          </p:nvPr>
        </p:nvSpPr>
        <p:spPr/>
        <p:txBody>
          <a:bodyPr anchor="ctr">
            <a:normAutofit/>
          </a:bodyPr>
          <a:lstStyle/>
          <a:p>
            <a:pPr>
              <a:spcAft>
                <a:spcPts val="600"/>
              </a:spcAft>
            </a:pPr>
            <a:r>
              <a:rPr lang="en-US"/>
              <a:t>GitHub</a:t>
            </a:r>
          </a:p>
        </p:txBody>
      </p:sp>
      <p:sp>
        <p:nvSpPr>
          <p:cNvPr id="2" name="Text Placeholder 1">
            <a:extLst>
              <a:ext uri="{FF2B5EF4-FFF2-40B4-BE49-F238E27FC236}">
                <a16:creationId xmlns:a16="http://schemas.microsoft.com/office/drawing/2014/main" id="{2221B24D-674B-4A44-B28D-C46B043B7DFD}"/>
              </a:ext>
            </a:extLst>
          </p:cNvPr>
          <p:cNvSpPr>
            <a:spLocks noGrp="1"/>
          </p:cNvSpPr>
          <p:nvPr>
            <p:ph type="body" sz="quarter" idx="4294967295"/>
          </p:nvPr>
        </p:nvSpPr>
        <p:spPr>
          <a:xfrm>
            <a:off x="2443507" y="4192772"/>
            <a:ext cx="19714818" cy="6631172"/>
          </a:xfrm>
        </p:spPr>
        <p:txBody>
          <a:bodyPr anchor="t">
            <a:normAutofit/>
          </a:bodyPr>
          <a:lstStyle/>
          <a:p>
            <a:pPr marL="685800" indent="-685800" algn="l">
              <a:buFont typeface="Arial" panose="020B0604020202020204" pitchFamily="34" charset="0"/>
              <a:buChar char="•"/>
            </a:pPr>
            <a:r>
              <a:rPr lang="en-DE"/>
              <a:t>Describe permission models and access structure </a:t>
            </a:r>
            <a:r>
              <a:rPr lang="en-DE" dirty="0"/>
              <a:t>possibilities on GitHub</a:t>
            </a:r>
            <a:br>
              <a:rPr lang="en-DE" dirty="0"/>
            </a:br>
            <a:endParaRPr lang="en-US" dirty="0"/>
          </a:p>
          <a:p>
            <a:pPr marL="685800" indent="-685800" algn="l">
              <a:buFont typeface="Arial" panose="020B0604020202020204" pitchFamily="34" charset="0"/>
              <a:buChar char="•"/>
            </a:pPr>
            <a:r>
              <a:rPr lang="en-US" dirty="0"/>
              <a:t>Identify best practices related to team and organization management</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endParaRPr lang="en-DE"/>
          </a:p>
        </p:txBody>
      </p:sp>
    </p:spTree>
    <p:extLst>
      <p:ext uri="{BB962C8B-B14F-4D97-AF65-F5344CB8AC3E}">
        <p14:creationId xmlns:p14="http://schemas.microsoft.com/office/powerpoint/2010/main" val="18951941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1" name="Google Shape;951;p129"/>
          <p:cNvSpPr txBox="1">
            <a:spLocks noGrp="1"/>
          </p:cNvSpPr>
          <p:nvPr>
            <p:ph type="title"/>
          </p:nvPr>
        </p:nvSpPr>
        <p:spPr>
          <a:prstGeom prst="rect">
            <a:avLst/>
          </a:prstGeom>
        </p:spPr>
        <p:txBody>
          <a:bodyPr spcFirstLastPara="1" wrap="square" lIns="50800" tIns="50800" rIns="50800" bIns="50800" anchor="t" anchorCtr="0">
            <a:noAutofit/>
          </a:bodyPr>
          <a:lstStyle/>
          <a:p>
            <a:r>
              <a:rPr lang="en" sz="9600">
                <a:solidFill>
                  <a:schemeClr val="bg1"/>
                </a:solidFill>
              </a:rPr>
              <a:t>Permission levels for an organization</a:t>
            </a:r>
            <a:endParaRPr lang="en-US" sz="9600">
              <a:solidFill>
                <a:schemeClr val="bg1"/>
              </a:solidFill>
            </a:endParaRPr>
          </a:p>
        </p:txBody>
      </p:sp>
      <p:sp>
        <p:nvSpPr>
          <p:cNvPr id="950" name="Google Shape;950;p129"/>
          <p:cNvSpPr txBox="1">
            <a:spLocks noGrp="1"/>
          </p:cNvSpPr>
          <p:nvPr>
            <p:ph type="body" idx="4294967295"/>
          </p:nvPr>
        </p:nvSpPr>
        <p:spPr>
          <a:xfrm>
            <a:off x="641723" y="3825075"/>
            <a:ext cx="16111869" cy="6868189"/>
          </a:xfrm>
          <a:prstGeom prst="rect">
            <a:avLst/>
          </a:prstGeom>
        </p:spPr>
        <p:txBody>
          <a:bodyPr spcFirstLastPara="1" wrap="square" lIns="50800" tIns="50800" rIns="50800" bIns="50800" anchor="ctr" anchorCtr="0">
            <a:noAutofit/>
          </a:bodyPr>
          <a:lstStyle/>
          <a:p>
            <a:pPr marL="796290" indent="-457200" algn="l">
              <a:buSzPts val="1600"/>
              <a:buFont typeface="Arial"/>
              <a:buChar char="•"/>
            </a:pPr>
            <a:r>
              <a:rPr lang="en-US" sz="4800" b="1">
                <a:solidFill>
                  <a:schemeClr val="bg1"/>
                </a:solidFill>
              </a:rPr>
              <a:t>Owners</a:t>
            </a:r>
            <a:r>
              <a:rPr lang="en-US" sz="4800">
                <a:solidFill>
                  <a:schemeClr val="bg1"/>
                </a:solidFill>
              </a:rPr>
              <a:t> have complete administrative access to your organization. This role should be limited, but to no fewer than two people, in your organization</a:t>
            </a:r>
          </a:p>
          <a:p>
            <a:pPr marL="1676400" indent="-457200" algn="l">
              <a:spcBef>
                <a:spcPts val="1067"/>
              </a:spcBef>
              <a:buFont typeface="Arial"/>
              <a:buChar char="•"/>
            </a:pPr>
            <a:endParaRPr lang="en-US" sz="4800">
              <a:solidFill>
                <a:schemeClr val="bg1"/>
              </a:solidFill>
            </a:endParaRPr>
          </a:p>
          <a:p>
            <a:pPr marL="796290" indent="-457200" algn="l">
              <a:spcBef>
                <a:spcPts val="1067"/>
              </a:spcBef>
              <a:buSzPts val="1600"/>
              <a:buFont typeface="Arial"/>
              <a:buChar char="•"/>
            </a:pPr>
            <a:r>
              <a:rPr lang="en-US" sz="4800" b="1">
                <a:solidFill>
                  <a:schemeClr val="bg1"/>
                </a:solidFill>
              </a:rPr>
              <a:t>Members</a:t>
            </a:r>
            <a:r>
              <a:rPr lang="en-US" sz="4800">
                <a:solidFill>
                  <a:schemeClr val="bg1"/>
                </a:solidFill>
              </a:rPr>
              <a:t> are the default role for everyone else</a:t>
            </a:r>
          </a:p>
        </p:txBody>
      </p:sp>
      <p:pic>
        <p:nvPicPr>
          <p:cNvPr id="3" name="Picture 3" descr="Icon&#10;&#10;Description automatically generated">
            <a:extLst>
              <a:ext uri="{FF2B5EF4-FFF2-40B4-BE49-F238E27FC236}">
                <a16:creationId xmlns:a16="http://schemas.microsoft.com/office/drawing/2014/main" id="{CF6EACD7-AE44-40A0-AC3A-9F2B9DDE6CF9}"/>
              </a:ext>
            </a:extLst>
          </p:cNvPr>
          <p:cNvPicPr>
            <a:picLocks noChangeAspect="1"/>
          </p:cNvPicPr>
          <p:nvPr/>
        </p:nvPicPr>
        <p:blipFill>
          <a:blip r:embed="rId3"/>
          <a:stretch>
            <a:fillRect/>
          </a:stretch>
        </p:blipFill>
        <p:spPr>
          <a:xfrm>
            <a:off x="17828472" y="5002608"/>
            <a:ext cx="4349898" cy="4349898"/>
          </a:xfrm>
          <a:prstGeom prst="rect">
            <a:avLst/>
          </a:prstGeom>
        </p:spPr>
      </p:pic>
    </p:spTree>
    <p:extLst>
      <p:ext uri="{BB962C8B-B14F-4D97-AF65-F5344CB8AC3E}">
        <p14:creationId xmlns:p14="http://schemas.microsoft.com/office/powerpoint/2010/main" val="400296549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8" name="Google Shape;958;p130"/>
          <p:cNvPicPr preferRelativeResize="0"/>
          <p:nvPr/>
        </p:nvPicPr>
        <p:blipFill rotWithShape="1">
          <a:blip r:embed="rId3">
            <a:alphaModFix/>
          </a:blip>
          <a:srcRect b="6043"/>
          <a:stretch/>
        </p:blipFill>
        <p:spPr>
          <a:xfrm>
            <a:off x="4207736" y="1460335"/>
            <a:ext cx="15964349" cy="10798710"/>
          </a:xfrm>
          <a:prstGeom prst="rect">
            <a:avLst/>
          </a:prstGeom>
          <a:noFill/>
          <a:ln>
            <a:solidFill>
              <a:schemeClr val="bg2">
                <a:lumMod val="40000"/>
                <a:lumOff val="60000"/>
              </a:schemeClr>
            </a:solidFill>
          </a:ln>
          <a:effectLst>
            <a:outerShdw blurRad="698500" dist="520700" dir="2700000" algn="tl" rotWithShape="0">
              <a:prstClr val="black">
                <a:alpha val="40000"/>
              </a:prstClr>
            </a:outerShdw>
          </a:effectLst>
        </p:spPr>
      </p:pic>
    </p:spTree>
    <p:extLst>
      <p:ext uri="{BB962C8B-B14F-4D97-AF65-F5344CB8AC3E}">
        <p14:creationId xmlns:p14="http://schemas.microsoft.com/office/powerpoint/2010/main" val="141645310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F566EE29-B324-431D-8843-1492E9236684}"/>
              </a:ext>
            </a:extLst>
          </p:cNvPr>
          <p:cNvPicPr>
            <a:picLocks noChangeAspect="1"/>
          </p:cNvPicPr>
          <p:nvPr/>
        </p:nvPicPr>
        <p:blipFill>
          <a:blip r:embed="rId3"/>
          <a:stretch>
            <a:fillRect/>
          </a:stretch>
        </p:blipFill>
        <p:spPr>
          <a:xfrm>
            <a:off x="6256909" y="1173280"/>
            <a:ext cx="17066807" cy="10509877"/>
          </a:xfrm>
          <a:prstGeom prst="rect">
            <a:avLst/>
          </a:prstGeom>
          <a:ln>
            <a:noFill/>
          </a:ln>
          <a:effectLst>
            <a:outerShdw blurRad="292100" dist="139700" dir="2700000" algn="tl" rotWithShape="0">
              <a:srgbClr val="333333">
                <a:alpha val="65000"/>
              </a:srgbClr>
            </a:outerShdw>
          </a:effectLst>
        </p:spPr>
      </p:pic>
      <p:sp>
        <p:nvSpPr>
          <p:cNvPr id="239" name="Google Shape;239;p56"/>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rPr>
              <a:t>Manage </a:t>
            </a:r>
            <a:br>
              <a:rPr lang="en" sz="4400">
                <a:latin typeface="Helvetica Neue"/>
              </a:rPr>
            </a:br>
            <a:r>
              <a:rPr lang="en" sz="4400">
                <a:solidFill>
                  <a:schemeClr val="bg1"/>
                </a:solidFill>
                <a:latin typeface="Helvetica Neue"/>
              </a:rPr>
              <a:t>repository </a:t>
            </a:r>
            <a:br>
              <a:rPr lang="en" sz="4400">
                <a:latin typeface="Helvetica Neue"/>
              </a:rPr>
            </a:br>
            <a:r>
              <a:rPr lang="en" sz="4400">
                <a:solidFill>
                  <a:schemeClr val="bg1"/>
                </a:solidFill>
                <a:latin typeface="Helvetica Neue"/>
              </a:rPr>
              <a:t>access</a:t>
            </a:r>
          </a:p>
        </p:txBody>
      </p:sp>
      <p:sp>
        <p:nvSpPr>
          <p:cNvPr id="6" name="Rectangle 5">
            <a:extLst>
              <a:ext uri="{FF2B5EF4-FFF2-40B4-BE49-F238E27FC236}">
                <a16:creationId xmlns:a16="http://schemas.microsoft.com/office/drawing/2014/main" id="{B7E70265-C974-46F0-8347-1A4358E53B9F}"/>
              </a:ext>
            </a:extLst>
          </p:cNvPr>
          <p:cNvSpPr/>
          <p:nvPr/>
        </p:nvSpPr>
        <p:spPr>
          <a:xfrm>
            <a:off x="20765015" y="6835942"/>
            <a:ext cx="2258671" cy="904439"/>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7147D1A-1A2B-495D-84A3-7A3113913F62}"/>
              </a:ext>
            </a:extLst>
          </p:cNvPr>
          <p:cNvSpPr/>
          <p:nvPr/>
        </p:nvSpPr>
        <p:spPr>
          <a:xfrm>
            <a:off x="10591388" y="7739884"/>
            <a:ext cx="12423002" cy="3994013"/>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652454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graphicFrame>
        <p:nvGraphicFramePr>
          <p:cNvPr id="967" name="Google Shape;967;p131"/>
          <p:cNvGraphicFramePr/>
          <p:nvPr>
            <p:extLst>
              <p:ext uri="{D42A27DB-BD31-4B8C-83A1-F6EECF244321}">
                <p14:modId xmlns:p14="http://schemas.microsoft.com/office/powerpoint/2010/main" val="3808828262"/>
              </p:ext>
            </p:extLst>
          </p:nvPr>
        </p:nvGraphicFramePr>
        <p:xfrm>
          <a:off x="2694982" y="2185398"/>
          <a:ext cx="12220453" cy="10644190"/>
        </p:xfrm>
        <a:graphic>
          <a:graphicData uri="http://schemas.openxmlformats.org/drawingml/2006/table">
            <a:tbl>
              <a:tblPr>
                <a:tableStyleId>{4C3C2611-4C71-4FC5-86AE-919BDF0F9419}</a:tableStyleId>
              </a:tblPr>
              <a:tblGrid>
                <a:gridCol w="3196636">
                  <a:extLst>
                    <a:ext uri="{9D8B030D-6E8A-4147-A177-3AD203B41FA5}">
                      <a16:colId xmlns:a16="http://schemas.microsoft.com/office/drawing/2014/main" val="20000"/>
                    </a:ext>
                  </a:extLst>
                </a:gridCol>
                <a:gridCol w="9023817">
                  <a:extLst>
                    <a:ext uri="{9D8B030D-6E8A-4147-A177-3AD203B41FA5}">
                      <a16:colId xmlns:a16="http://schemas.microsoft.com/office/drawing/2014/main" val="20001"/>
                    </a:ext>
                  </a:extLst>
                </a:gridCol>
              </a:tblGrid>
              <a:tr h="1378670">
                <a:tc>
                  <a:txBody>
                    <a:bodyPr/>
                    <a:lstStyle/>
                    <a:p>
                      <a:pPr marL="0" lvl="0" indent="0" algn="ctr" rtl="0">
                        <a:spcBef>
                          <a:spcPts val="0"/>
                        </a:spcBef>
                        <a:spcAft>
                          <a:spcPts val="0"/>
                        </a:spcAft>
                        <a:buNone/>
                      </a:pPr>
                      <a:r>
                        <a:rPr lang="en" sz="3200" b="1">
                          <a:solidFill>
                            <a:schemeClr val="bg1"/>
                          </a:solidFill>
                        </a:rPr>
                        <a:t>Level</a:t>
                      </a:r>
                    </a:p>
                  </a:txBody>
                  <a:tcPr marL="243800" marR="243800" marT="243800" marB="243800" anchor="ctr"/>
                </a:tc>
                <a:tc>
                  <a:txBody>
                    <a:bodyPr/>
                    <a:lstStyle/>
                    <a:p>
                      <a:pPr marL="0" lvl="0" indent="0" algn="ctr" rtl="0">
                        <a:spcBef>
                          <a:spcPts val="0"/>
                        </a:spcBef>
                        <a:spcAft>
                          <a:spcPts val="0"/>
                        </a:spcAft>
                        <a:buNone/>
                      </a:pPr>
                      <a:r>
                        <a:rPr lang="en" sz="3200" b="1">
                          <a:solidFill>
                            <a:schemeClr val="bg1"/>
                          </a:solidFill>
                        </a:rPr>
                        <a:t>Description</a:t>
                      </a:r>
                      <a:endParaRPr sz="3200" b="1">
                        <a:solidFill>
                          <a:schemeClr val="bg1"/>
                        </a:solidFill>
                      </a:endParaRPr>
                    </a:p>
                  </a:txBody>
                  <a:tcPr marL="243800" marR="243800" marT="243800" marB="243800" anchor="ctr"/>
                </a:tc>
                <a:extLst>
                  <a:ext uri="{0D108BD9-81ED-4DB2-BD59-A6C34878D82A}">
                    <a16:rowId xmlns:a16="http://schemas.microsoft.com/office/drawing/2014/main" val="10000"/>
                  </a:ext>
                </a:extLst>
              </a:tr>
              <a:tr h="1378670">
                <a:tc>
                  <a:txBody>
                    <a:bodyPr/>
                    <a:lstStyle/>
                    <a:p>
                      <a:pPr marL="0" lvl="0" indent="0" algn="ctr" rtl="0">
                        <a:spcBef>
                          <a:spcPts val="0"/>
                        </a:spcBef>
                        <a:spcAft>
                          <a:spcPts val="0"/>
                        </a:spcAft>
                        <a:buNone/>
                      </a:pPr>
                      <a:r>
                        <a:rPr lang="en" sz="3200" b="1">
                          <a:solidFill>
                            <a:schemeClr val="bg1"/>
                          </a:solidFill>
                        </a:rPr>
                        <a:t>Read</a:t>
                      </a:r>
                      <a:endParaRPr sz="3200" b="1">
                        <a:solidFill>
                          <a:schemeClr val="bg1"/>
                        </a:solidFill>
                      </a:endParaRPr>
                    </a:p>
                  </a:txBody>
                  <a:tcPr marL="243800" marR="243800" marT="243800" marB="243800" anchor="ctr"/>
                </a:tc>
                <a:tc>
                  <a:txBody>
                    <a:bodyPr/>
                    <a:lstStyle/>
                    <a:p>
                      <a:pPr marL="0" lvl="0" indent="0" algn="l" rtl="0">
                        <a:spcBef>
                          <a:spcPts val="0"/>
                        </a:spcBef>
                        <a:spcAft>
                          <a:spcPts val="0"/>
                        </a:spcAft>
                        <a:buNone/>
                      </a:pPr>
                      <a:r>
                        <a:rPr lang="en" sz="3200">
                          <a:solidFill>
                            <a:schemeClr val="bg1"/>
                          </a:solidFill>
                        </a:rPr>
                        <a:t>Recommended for non-code contributors who want to view or discuss your project</a:t>
                      </a:r>
                      <a:endParaRPr sz="3200">
                        <a:solidFill>
                          <a:schemeClr val="bg1"/>
                        </a:solidFill>
                      </a:endParaRPr>
                    </a:p>
                  </a:txBody>
                  <a:tcPr marL="243800" marR="243800" marT="243800" marB="243800"/>
                </a:tc>
                <a:extLst>
                  <a:ext uri="{0D108BD9-81ED-4DB2-BD59-A6C34878D82A}">
                    <a16:rowId xmlns:a16="http://schemas.microsoft.com/office/drawing/2014/main" val="10001"/>
                  </a:ext>
                </a:extLst>
              </a:tr>
              <a:tr h="1838226">
                <a:tc>
                  <a:txBody>
                    <a:bodyPr/>
                    <a:lstStyle/>
                    <a:p>
                      <a:pPr marL="0" lvl="0" indent="0" algn="ctr" rtl="0">
                        <a:spcBef>
                          <a:spcPts val="0"/>
                        </a:spcBef>
                        <a:spcAft>
                          <a:spcPts val="0"/>
                        </a:spcAft>
                        <a:buNone/>
                      </a:pPr>
                      <a:r>
                        <a:rPr lang="en" sz="3200" b="1">
                          <a:solidFill>
                            <a:schemeClr val="bg1"/>
                          </a:solidFill>
                        </a:rPr>
                        <a:t>Triage</a:t>
                      </a:r>
                      <a:endParaRPr sz="3200" b="1">
                        <a:solidFill>
                          <a:schemeClr val="bg1"/>
                        </a:solidFill>
                      </a:endParaRPr>
                    </a:p>
                  </a:txBody>
                  <a:tcPr marL="243800" marR="243800" marT="243800" marB="243800" anchor="ctr"/>
                </a:tc>
                <a:tc>
                  <a:txBody>
                    <a:bodyPr/>
                    <a:lstStyle/>
                    <a:p>
                      <a:pPr marL="0" lvl="0" indent="0" algn="l" rtl="0">
                        <a:spcBef>
                          <a:spcPts val="0"/>
                        </a:spcBef>
                        <a:spcAft>
                          <a:spcPts val="0"/>
                        </a:spcAft>
                        <a:buNone/>
                      </a:pPr>
                      <a:r>
                        <a:rPr lang="en" sz="3200">
                          <a:solidFill>
                            <a:schemeClr val="bg1"/>
                          </a:solidFill>
                        </a:rPr>
                        <a:t>Recommended for contributors who need to proactively manage issues and pull requests without write access</a:t>
                      </a:r>
                      <a:endParaRPr sz="3200">
                        <a:solidFill>
                          <a:schemeClr val="bg1"/>
                        </a:solidFill>
                      </a:endParaRPr>
                    </a:p>
                  </a:txBody>
                  <a:tcPr marL="243800" marR="243800" marT="243800" marB="243800"/>
                </a:tc>
                <a:extLst>
                  <a:ext uri="{0D108BD9-81ED-4DB2-BD59-A6C34878D82A}">
                    <a16:rowId xmlns:a16="http://schemas.microsoft.com/office/drawing/2014/main" val="10002"/>
                  </a:ext>
                </a:extLst>
              </a:tr>
              <a:tr h="1378670">
                <a:tc>
                  <a:txBody>
                    <a:bodyPr/>
                    <a:lstStyle/>
                    <a:p>
                      <a:pPr marL="0" lvl="0" indent="0" algn="ctr" rtl="0">
                        <a:spcBef>
                          <a:spcPts val="0"/>
                        </a:spcBef>
                        <a:spcAft>
                          <a:spcPts val="0"/>
                        </a:spcAft>
                        <a:buNone/>
                      </a:pPr>
                      <a:r>
                        <a:rPr lang="en" sz="3200" b="1">
                          <a:solidFill>
                            <a:schemeClr val="bg1"/>
                          </a:solidFill>
                        </a:rPr>
                        <a:t>Write</a:t>
                      </a:r>
                      <a:endParaRPr sz="3200" b="1">
                        <a:solidFill>
                          <a:schemeClr val="bg1"/>
                        </a:solidFill>
                      </a:endParaRPr>
                    </a:p>
                  </a:txBody>
                  <a:tcPr marL="243800" marR="243800" marT="243800" marB="243800" anchor="ctr"/>
                </a:tc>
                <a:tc>
                  <a:txBody>
                    <a:bodyPr/>
                    <a:lstStyle/>
                    <a:p>
                      <a:pPr marL="0" lvl="0" indent="0" algn="l" rtl="0">
                        <a:spcBef>
                          <a:spcPts val="0"/>
                        </a:spcBef>
                        <a:spcAft>
                          <a:spcPts val="0"/>
                        </a:spcAft>
                        <a:buNone/>
                      </a:pPr>
                      <a:r>
                        <a:rPr lang="en" sz="3200">
                          <a:solidFill>
                            <a:schemeClr val="bg1"/>
                          </a:solidFill>
                        </a:rPr>
                        <a:t>Recommended for contributors who actively push to your project</a:t>
                      </a:r>
                      <a:endParaRPr sz="3200">
                        <a:solidFill>
                          <a:schemeClr val="bg1"/>
                        </a:solidFill>
                      </a:endParaRPr>
                    </a:p>
                  </a:txBody>
                  <a:tcPr marL="243800" marR="243800" marT="243800" marB="243800"/>
                </a:tc>
                <a:extLst>
                  <a:ext uri="{0D108BD9-81ED-4DB2-BD59-A6C34878D82A}">
                    <a16:rowId xmlns:a16="http://schemas.microsoft.com/office/drawing/2014/main" val="10003"/>
                  </a:ext>
                </a:extLst>
              </a:tr>
              <a:tr h="1838226">
                <a:tc>
                  <a:txBody>
                    <a:bodyPr/>
                    <a:lstStyle/>
                    <a:p>
                      <a:pPr marL="0" lvl="0" indent="0" algn="ctr" rtl="0">
                        <a:spcBef>
                          <a:spcPts val="0"/>
                        </a:spcBef>
                        <a:spcAft>
                          <a:spcPts val="0"/>
                        </a:spcAft>
                        <a:buNone/>
                      </a:pPr>
                      <a:r>
                        <a:rPr lang="en" sz="3200" b="1">
                          <a:solidFill>
                            <a:schemeClr val="bg1"/>
                          </a:solidFill>
                        </a:rPr>
                        <a:t>Maintain</a:t>
                      </a:r>
                      <a:endParaRPr sz="3200" b="1">
                        <a:solidFill>
                          <a:schemeClr val="bg1"/>
                        </a:solidFill>
                      </a:endParaRPr>
                    </a:p>
                  </a:txBody>
                  <a:tcPr marL="243800" marR="243800" marT="243800" marB="243800" anchor="ctr"/>
                </a:tc>
                <a:tc>
                  <a:txBody>
                    <a:bodyPr/>
                    <a:lstStyle/>
                    <a:p>
                      <a:pPr marL="0" lvl="0" indent="0" algn="l" rtl="0">
                        <a:spcBef>
                          <a:spcPts val="0"/>
                        </a:spcBef>
                        <a:spcAft>
                          <a:spcPts val="0"/>
                        </a:spcAft>
                        <a:buNone/>
                      </a:pPr>
                      <a:r>
                        <a:rPr lang="en" sz="3200">
                          <a:solidFill>
                            <a:schemeClr val="bg1"/>
                          </a:solidFill>
                        </a:rPr>
                        <a:t>Recommended for project managers who need to manage the repository without access to sensitive or destructive actions</a:t>
                      </a:r>
                      <a:endParaRPr sz="3200">
                        <a:solidFill>
                          <a:schemeClr val="bg1"/>
                        </a:solidFill>
                      </a:endParaRPr>
                    </a:p>
                  </a:txBody>
                  <a:tcPr marL="243800" marR="243800" marT="243800" marB="243800"/>
                </a:tc>
                <a:extLst>
                  <a:ext uri="{0D108BD9-81ED-4DB2-BD59-A6C34878D82A}">
                    <a16:rowId xmlns:a16="http://schemas.microsoft.com/office/drawing/2014/main" val="10004"/>
                  </a:ext>
                </a:extLst>
              </a:tr>
              <a:tr h="2297783">
                <a:tc>
                  <a:txBody>
                    <a:bodyPr/>
                    <a:lstStyle/>
                    <a:p>
                      <a:pPr marL="0" lvl="0" indent="0" algn="ctr" rtl="0">
                        <a:spcBef>
                          <a:spcPts val="0"/>
                        </a:spcBef>
                        <a:spcAft>
                          <a:spcPts val="0"/>
                        </a:spcAft>
                        <a:buNone/>
                      </a:pPr>
                      <a:r>
                        <a:rPr lang="en" sz="3200" b="1">
                          <a:solidFill>
                            <a:schemeClr val="bg1"/>
                          </a:solidFill>
                        </a:rPr>
                        <a:t>Admin</a:t>
                      </a:r>
                      <a:endParaRPr sz="3200" b="1">
                        <a:solidFill>
                          <a:schemeClr val="bg1"/>
                        </a:solidFill>
                      </a:endParaRPr>
                    </a:p>
                  </a:txBody>
                  <a:tcPr marL="243800" marR="243800" marT="243800" marB="243800" anchor="ctr"/>
                </a:tc>
                <a:tc>
                  <a:txBody>
                    <a:bodyPr/>
                    <a:lstStyle/>
                    <a:p>
                      <a:pPr marL="0" lvl="0" indent="0" algn="l" rtl="0">
                        <a:spcBef>
                          <a:spcPts val="0"/>
                        </a:spcBef>
                        <a:spcAft>
                          <a:spcPts val="0"/>
                        </a:spcAft>
                        <a:buNone/>
                      </a:pPr>
                      <a:r>
                        <a:rPr lang="en" sz="3200">
                          <a:solidFill>
                            <a:schemeClr val="bg1"/>
                          </a:solidFill>
                        </a:rPr>
                        <a:t>Recommended for people who need full access to the project, including sensitive and destructive actions like managing security or deleting a repository</a:t>
                      </a:r>
                      <a:endParaRPr sz="3200">
                        <a:solidFill>
                          <a:schemeClr val="bg1"/>
                        </a:solidFill>
                      </a:endParaRPr>
                    </a:p>
                  </a:txBody>
                  <a:tcPr marL="243800" marR="243800" marT="243800" marB="243800"/>
                </a:tc>
                <a:extLst>
                  <a:ext uri="{0D108BD9-81ED-4DB2-BD59-A6C34878D82A}">
                    <a16:rowId xmlns:a16="http://schemas.microsoft.com/office/drawing/2014/main" val="10005"/>
                  </a:ext>
                </a:extLst>
              </a:tr>
            </a:tbl>
          </a:graphicData>
        </a:graphic>
      </p:graphicFrame>
      <p:sp>
        <p:nvSpPr>
          <p:cNvPr id="3" name="Title 2">
            <a:extLst>
              <a:ext uri="{FF2B5EF4-FFF2-40B4-BE49-F238E27FC236}">
                <a16:creationId xmlns:a16="http://schemas.microsoft.com/office/drawing/2014/main" id="{FFE1FE1F-FF81-4444-B524-599E445ED47F}"/>
              </a:ext>
            </a:extLst>
          </p:cNvPr>
          <p:cNvSpPr>
            <a:spLocks noGrp="1"/>
          </p:cNvSpPr>
          <p:nvPr>
            <p:ph type="title"/>
          </p:nvPr>
        </p:nvSpPr>
        <p:spPr/>
        <p:txBody>
          <a:bodyPr/>
          <a:lstStyle/>
          <a:p>
            <a:pPr algn="ctr"/>
            <a:r>
              <a:rPr lang="en" sz="9600">
                <a:solidFill>
                  <a:schemeClr val="bg1"/>
                </a:solidFill>
                <a:ea typeface="+mn-lt"/>
                <a:cs typeface="+mn-lt"/>
              </a:rPr>
              <a:t>Permission levels for a repository</a:t>
            </a:r>
            <a:endParaRPr lang="en-US" sz="9600" b="0">
              <a:solidFill>
                <a:schemeClr val="bg1"/>
              </a:solidFill>
              <a:ea typeface="+mn-lt"/>
              <a:cs typeface="+mn-lt"/>
            </a:endParaRPr>
          </a:p>
        </p:txBody>
      </p:sp>
      <p:pic>
        <p:nvPicPr>
          <p:cNvPr id="8" name="Picture 8" descr="Text, icon&#10;&#10;Description automatically generated">
            <a:extLst>
              <a:ext uri="{FF2B5EF4-FFF2-40B4-BE49-F238E27FC236}">
                <a16:creationId xmlns:a16="http://schemas.microsoft.com/office/drawing/2014/main" id="{F882F746-C167-4AFD-8DC8-215565710C78}"/>
              </a:ext>
            </a:extLst>
          </p:cNvPr>
          <p:cNvPicPr>
            <a:picLocks noChangeAspect="1"/>
          </p:cNvPicPr>
          <p:nvPr/>
        </p:nvPicPr>
        <p:blipFill>
          <a:blip r:embed="rId3"/>
          <a:stretch>
            <a:fillRect/>
          </a:stretch>
        </p:blipFill>
        <p:spPr>
          <a:xfrm>
            <a:off x="16819597" y="4649771"/>
            <a:ext cx="4385339" cy="4397153"/>
          </a:xfrm>
          <a:prstGeom prst="rect">
            <a:avLst/>
          </a:prstGeom>
        </p:spPr>
      </p:pic>
    </p:spTree>
    <p:extLst>
      <p:ext uri="{BB962C8B-B14F-4D97-AF65-F5344CB8AC3E}">
        <p14:creationId xmlns:p14="http://schemas.microsoft.com/office/powerpoint/2010/main" val="374941607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E39E-2D08-4659-88D1-ACD77638CA96}"/>
              </a:ext>
            </a:extLst>
          </p:cNvPr>
          <p:cNvSpPr>
            <a:spLocks noGrp="1"/>
          </p:cNvSpPr>
          <p:nvPr>
            <p:ph type="title"/>
          </p:nvPr>
        </p:nvSpPr>
        <p:spPr/>
        <p:txBody>
          <a:bodyPr/>
          <a:lstStyle/>
          <a:p>
            <a:r>
              <a:rPr lang="en-US"/>
              <a:t>Team best practices</a:t>
            </a:r>
          </a:p>
        </p:txBody>
      </p:sp>
      <p:sp>
        <p:nvSpPr>
          <p:cNvPr id="3" name="Footer Placeholder 2">
            <a:extLst>
              <a:ext uri="{FF2B5EF4-FFF2-40B4-BE49-F238E27FC236}">
                <a16:creationId xmlns:a16="http://schemas.microsoft.com/office/drawing/2014/main" id="{F3AF7B46-7F16-48A8-8D6B-408E1097AC9F}"/>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266005396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3" name="Title 2">
            <a:extLst>
              <a:ext uri="{FF2B5EF4-FFF2-40B4-BE49-F238E27FC236}">
                <a16:creationId xmlns:a16="http://schemas.microsoft.com/office/drawing/2014/main" id="{914D0205-B128-40C9-9208-1647F101E002}"/>
              </a:ext>
            </a:extLst>
          </p:cNvPr>
          <p:cNvSpPr>
            <a:spLocks noGrp="1"/>
          </p:cNvSpPr>
          <p:nvPr>
            <p:ph type="title"/>
          </p:nvPr>
        </p:nvSpPr>
        <p:spPr/>
        <p:txBody>
          <a:bodyPr/>
          <a:lstStyle/>
          <a:p>
            <a:r>
              <a:rPr lang="en-GB" sz="9600"/>
              <a:t>Team best practices</a:t>
            </a:r>
          </a:p>
        </p:txBody>
      </p:sp>
      <p:sp>
        <p:nvSpPr>
          <p:cNvPr id="972" name="Google Shape;972;p132"/>
          <p:cNvSpPr txBox="1">
            <a:spLocks noGrp="1"/>
          </p:cNvSpPr>
          <p:nvPr>
            <p:ph type="body" idx="4294967295"/>
          </p:nvPr>
        </p:nvSpPr>
        <p:spPr>
          <a:xfrm>
            <a:off x="2598618" y="2943662"/>
            <a:ext cx="11151616" cy="9394702"/>
          </a:xfrm>
          <a:prstGeom prst="rect">
            <a:avLst/>
          </a:prstGeom>
        </p:spPr>
        <p:txBody>
          <a:bodyPr spcFirstLastPara="1" wrap="square" lIns="50800" tIns="50800" rIns="50800" bIns="50800" anchor="t" anchorCtr="0">
            <a:noAutofit/>
          </a:bodyPr>
          <a:lstStyle/>
          <a:p>
            <a:pPr marL="571500" indent="-571500" algn="l">
              <a:lnSpc>
                <a:spcPct val="150000"/>
              </a:lnSpc>
              <a:buFont typeface="Arial"/>
              <a:buChar char="•"/>
            </a:pPr>
            <a:r>
              <a:rPr lang="en" sz="4800" b="1">
                <a:solidFill>
                  <a:schemeClr val="bg1"/>
                </a:solidFill>
                <a:ea typeface="+mn-lt"/>
                <a:cs typeface="+mn-lt"/>
              </a:rPr>
              <a:t>Collaboration</a:t>
            </a:r>
            <a:r>
              <a:rPr lang="en" sz="4800">
                <a:solidFill>
                  <a:schemeClr val="bg1"/>
                </a:solidFill>
                <a:ea typeface="+mn-lt"/>
                <a:cs typeface="+mn-lt"/>
              </a:rPr>
              <a:t> and </a:t>
            </a:r>
            <a:r>
              <a:rPr lang="en" sz="4800" b="1">
                <a:solidFill>
                  <a:schemeClr val="bg1"/>
                </a:solidFill>
                <a:ea typeface="+mn-lt"/>
                <a:cs typeface="+mn-lt"/>
              </a:rPr>
              <a:t>integration</a:t>
            </a:r>
            <a:endParaRPr lang="en-US" sz="4800">
              <a:solidFill>
                <a:schemeClr val="bg1"/>
              </a:solidFill>
              <a:ea typeface="+mn-lt"/>
              <a:cs typeface="+mn-lt"/>
            </a:endParaRPr>
          </a:p>
          <a:p>
            <a:pPr marL="571500" indent="-571500" algn="l">
              <a:lnSpc>
                <a:spcPct val="100000"/>
              </a:lnSpc>
              <a:buFont typeface="Arial"/>
              <a:buChar char="•"/>
            </a:pPr>
            <a:endParaRPr lang="en" sz="4800">
              <a:solidFill>
                <a:schemeClr val="bg1"/>
              </a:solidFill>
              <a:ea typeface="+mn-lt"/>
              <a:cs typeface="+mn-lt"/>
            </a:endParaRPr>
          </a:p>
          <a:p>
            <a:pPr marL="571500" indent="-571500" algn="l">
              <a:lnSpc>
                <a:spcPct val="100000"/>
              </a:lnSpc>
              <a:buFont typeface="Arial"/>
              <a:buChar char="•"/>
            </a:pPr>
            <a:r>
              <a:rPr lang="en" sz="4800">
                <a:solidFill>
                  <a:schemeClr val="bg1"/>
                </a:solidFill>
                <a:ea typeface="+mn-lt"/>
                <a:cs typeface="+mn-lt"/>
              </a:rPr>
              <a:t>Separation of </a:t>
            </a:r>
            <a:r>
              <a:rPr lang="en" sz="4800" b="1">
                <a:solidFill>
                  <a:schemeClr val="bg1"/>
                </a:solidFill>
                <a:ea typeface="+mn-lt"/>
                <a:cs typeface="+mn-lt"/>
              </a:rPr>
              <a:t>repositories</a:t>
            </a:r>
            <a:r>
              <a:rPr lang="en" sz="4800">
                <a:solidFill>
                  <a:schemeClr val="bg1"/>
                </a:solidFill>
                <a:ea typeface="+mn-lt"/>
                <a:cs typeface="+mn-lt"/>
              </a:rPr>
              <a:t> and </a:t>
            </a:r>
            <a:r>
              <a:rPr lang="en" sz="4800" b="1">
                <a:solidFill>
                  <a:schemeClr val="bg1"/>
                </a:solidFill>
                <a:ea typeface="+mn-lt"/>
                <a:cs typeface="+mn-lt"/>
              </a:rPr>
              <a:t>permissions</a:t>
            </a:r>
            <a:endParaRPr lang="en-US" sz="4800">
              <a:solidFill>
                <a:schemeClr val="bg1"/>
              </a:solidFill>
              <a:ea typeface="+mn-lt"/>
              <a:cs typeface="+mn-lt"/>
            </a:endParaRPr>
          </a:p>
          <a:p>
            <a:pPr marL="571500" indent="-571500" algn="l">
              <a:lnSpc>
                <a:spcPct val="100000"/>
              </a:lnSpc>
              <a:buFont typeface="Arial"/>
              <a:buChar char="•"/>
            </a:pPr>
            <a:endParaRPr lang="en" sz="4800">
              <a:solidFill>
                <a:schemeClr val="bg1"/>
              </a:solidFill>
              <a:ea typeface="+mn-lt"/>
              <a:cs typeface="+mn-lt"/>
            </a:endParaRPr>
          </a:p>
          <a:p>
            <a:pPr marL="571500" indent="-571500" algn="l">
              <a:lnSpc>
                <a:spcPct val="100000"/>
              </a:lnSpc>
              <a:buFont typeface="Arial"/>
              <a:buChar char="•"/>
            </a:pPr>
            <a:r>
              <a:rPr lang="en" sz="4800">
                <a:solidFill>
                  <a:schemeClr val="bg1"/>
                </a:solidFill>
                <a:ea typeface="+mn-lt"/>
                <a:cs typeface="+mn-lt"/>
              </a:rPr>
              <a:t>Create a </a:t>
            </a:r>
            <a:r>
              <a:rPr lang="en" sz="4800" b="1">
                <a:solidFill>
                  <a:schemeClr val="bg1"/>
                </a:solidFill>
                <a:ea typeface="+mn-lt"/>
                <a:cs typeface="+mn-lt"/>
              </a:rPr>
              <a:t>hierarchy</a:t>
            </a:r>
            <a:r>
              <a:rPr lang="en" sz="4800">
                <a:solidFill>
                  <a:schemeClr val="bg1"/>
                </a:solidFill>
                <a:ea typeface="+mn-lt"/>
                <a:cs typeface="+mn-lt"/>
              </a:rPr>
              <a:t> for product </a:t>
            </a:r>
            <a:r>
              <a:rPr lang="en" sz="4800" b="1">
                <a:solidFill>
                  <a:schemeClr val="bg1"/>
                </a:solidFill>
                <a:ea typeface="+mn-lt"/>
                <a:cs typeface="+mn-lt"/>
              </a:rPr>
              <a:t>families, features, responsibilities or </a:t>
            </a:r>
            <a:r>
              <a:rPr lang="en" sz="4800">
                <a:solidFill>
                  <a:schemeClr val="bg1"/>
                </a:solidFill>
                <a:ea typeface="+mn-lt"/>
                <a:cs typeface="+mn-lt"/>
              </a:rPr>
              <a:t>areas of </a:t>
            </a:r>
            <a:r>
              <a:rPr lang="en" sz="4800" b="1">
                <a:solidFill>
                  <a:schemeClr val="bg1"/>
                </a:solidFill>
                <a:ea typeface="+mn-lt"/>
                <a:cs typeface="+mn-lt"/>
              </a:rPr>
              <a:t>expertise</a:t>
            </a:r>
            <a:endParaRPr lang="en" sz="4800">
              <a:solidFill>
                <a:schemeClr val="bg1"/>
              </a:solidFill>
              <a:ea typeface="+mn-lt"/>
              <a:cs typeface="+mn-lt"/>
            </a:endParaRPr>
          </a:p>
          <a:p>
            <a:pPr algn="l">
              <a:lnSpc>
                <a:spcPct val="150000"/>
              </a:lnSpc>
              <a:buSzPts val="1600"/>
            </a:pPr>
            <a:endParaRPr lang="en" sz="4800" b="1">
              <a:solidFill>
                <a:schemeClr val="bg1"/>
              </a:solidFill>
            </a:endParaRPr>
          </a:p>
        </p:txBody>
      </p:sp>
      <p:pic>
        <p:nvPicPr>
          <p:cNvPr id="6" name="Picture 6" descr="Icon&#10;&#10;Description automatically generated">
            <a:extLst>
              <a:ext uri="{FF2B5EF4-FFF2-40B4-BE49-F238E27FC236}">
                <a16:creationId xmlns:a16="http://schemas.microsoft.com/office/drawing/2014/main" id="{199544F5-4508-4E8C-BB50-7B43DF7CC3CE}"/>
              </a:ext>
            </a:extLst>
          </p:cNvPr>
          <p:cNvPicPr>
            <a:picLocks noChangeAspect="1"/>
          </p:cNvPicPr>
          <p:nvPr/>
        </p:nvPicPr>
        <p:blipFill>
          <a:blip r:embed="rId3"/>
          <a:stretch>
            <a:fillRect/>
          </a:stretch>
        </p:blipFill>
        <p:spPr>
          <a:xfrm>
            <a:off x="16583647" y="4252329"/>
            <a:ext cx="4605866" cy="4605866"/>
          </a:xfrm>
          <a:prstGeom prst="rect">
            <a:avLst/>
          </a:prstGeom>
        </p:spPr>
      </p:pic>
    </p:spTree>
    <p:extLst>
      <p:ext uri="{BB962C8B-B14F-4D97-AF65-F5344CB8AC3E}">
        <p14:creationId xmlns:p14="http://schemas.microsoft.com/office/powerpoint/2010/main" val="2199887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3" name="Title 2">
            <a:extLst>
              <a:ext uri="{FF2B5EF4-FFF2-40B4-BE49-F238E27FC236}">
                <a16:creationId xmlns:a16="http://schemas.microsoft.com/office/drawing/2014/main" id="{914D0205-B128-40C9-9208-1647F101E002}"/>
              </a:ext>
            </a:extLst>
          </p:cNvPr>
          <p:cNvSpPr>
            <a:spLocks noGrp="1"/>
          </p:cNvSpPr>
          <p:nvPr>
            <p:ph type="title"/>
          </p:nvPr>
        </p:nvSpPr>
        <p:spPr/>
        <p:txBody>
          <a:bodyPr/>
          <a:lstStyle/>
          <a:p>
            <a:r>
              <a:rPr lang="en-GB" sz="9600"/>
              <a:t>Team best practices</a:t>
            </a:r>
          </a:p>
        </p:txBody>
      </p:sp>
      <p:grpSp>
        <p:nvGrpSpPr>
          <p:cNvPr id="13" name="Group 12">
            <a:extLst>
              <a:ext uri="{FF2B5EF4-FFF2-40B4-BE49-F238E27FC236}">
                <a16:creationId xmlns:a16="http://schemas.microsoft.com/office/drawing/2014/main" id="{E8FF0207-C2A2-46C9-80B4-82DB893BFFD9}"/>
              </a:ext>
            </a:extLst>
          </p:cNvPr>
          <p:cNvGrpSpPr/>
          <p:nvPr/>
        </p:nvGrpSpPr>
        <p:grpSpPr>
          <a:xfrm>
            <a:off x="10586502" y="2966230"/>
            <a:ext cx="3113888" cy="7194730"/>
            <a:chOff x="10484398" y="3646925"/>
            <a:chExt cx="3696090" cy="8530370"/>
          </a:xfrm>
        </p:grpSpPr>
        <p:grpSp>
          <p:nvGrpSpPr>
            <p:cNvPr id="12" name="Group 11">
              <a:extLst>
                <a:ext uri="{FF2B5EF4-FFF2-40B4-BE49-F238E27FC236}">
                  <a16:creationId xmlns:a16="http://schemas.microsoft.com/office/drawing/2014/main" id="{159AA201-A1E7-4FFA-8C30-5C77974E012A}"/>
                </a:ext>
              </a:extLst>
            </p:cNvPr>
            <p:cNvGrpSpPr/>
            <p:nvPr/>
          </p:nvGrpSpPr>
          <p:grpSpPr>
            <a:xfrm>
              <a:off x="10517584" y="3646925"/>
              <a:ext cx="3661206" cy="938925"/>
              <a:chOff x="10517584" y="3646925"/>
              <a:chExt cx="3661206" cy="938925"/>
            </a:xfrm>
          </p:grpSpPr>
          <p:pic>
            <p:nvPicPr>
              <p:cNvPr id="2" name="Picture 11" descr="Icon&#10;&#10;Description automatically generated">
                <a:extLst>
                  <a:ext uri="{FF2B5EF4-FFF2-40B4-BE49-F238E27FC236}">
                    <a16:creationId xmlns:a16="http://schemas.microsoft.com/office/drawing/2014/main" id="{1D545A9A-86AE-4B82-8277-061A82138804}"/>
                  </a:ext>
                </a:extLst>
              </p:cNvPr>
              <p:cNvPicPr>
                <a:picLocks noChangeAspect="1"/>
              </p:cNvPicPr>
              <p:nvPr/>
            </p:nvPicPr>
            <p:blipFill>
              <a:blip r:embed="rId3"/>
              <a:stretch>
                <a:fillRect/>
              </a:stretch>
            </p:blipFill>
            <p:spPr>
              <a:xfrm>
                <a:off x="11436522" y="3646925"/>
                <a:ext cx="921409" cy="938925"/>
              </a:xfrm>
              <a:prstGeom prst="rect">
                <a:avLst/>
              </a:prstGeom>
              <a:noFill/>
            </p:spPr>
          </p:pic>
          <p:pic>
            <p:nvPicPr>
              <p:cNvPr id="4" name="Picture 11" descr="Icon&#10;&#10;Description automatically generated">
                <a:extLst>
                  <a:ext uri="{FF2B5EF4-FFF2-40B4-BE49-F238E27FC236}">
                    <a16:creationId xmlns:a16="http://schemas.microsoft.com/office/drawing/2014/main" id="{56A97A48-4400-4AF6-AA9A-4C6EF612FEF8}"/>
                  </a:ext>
                </a:extLst>
              </p:cNvPr>
              <p:cNvPicPr>
                <a:picLocks noChangeAspect="1"/>
              </p:cNvPicPr>
              <p:nvPr/>
            </p:nvPicPr>
            <p:blipFill>
              <a:blip r:embed="rId3"/>
              <a:stretch>
                <a:fillRect/>
              </a:stretch>
            </p:blipFill>
            <p:spPr>
              <a:xfrm>
                <a:off x="12355460" y="3646925"/>
                <a:ext cx="921409" cy="938925"/>
              </a:xfrm>
              <a:prstGeom prst="rect">
                <a:avLst/>
              </a:prstGeom>
              <a:noFill/>
            </p:spPr>
          </p:pic>
          <p:pic>
            <p:nvPicPr>
              <p:cNvPr id="8" name="Picture 11" descr="Icon&#10;&#10;Description automatically generated">
                <a:extLst>
                  <a:ext uri="{FF2B5EF4-FFF2-40B4-BE49-F238E27FC236}">
                    <a16:creationId xmlns:a16="http://schemas.microsoft.com/office/drawing/2014/main" id="{7C0CF373-9BA5-4980-B7AB-7DF50AA21827}"/>
                  </a:ext>
                </a:extLst>
              </p:cNvPr>
              <p:cNvPicPr>
                <a:picLocks noChangeAspect="1"/>
              </p:cNvPicPr>
              <p:nvPr/>
            </p:nvPicPr>
            <p:blipFill>
              <a:blip r:embed="rId3"/>
              <a:stretch>
                <a:fillRect/>
              </a:stretch>
            </p:blipFill>
            <p:spPr>
              <a:xfrm>
                <a:off x="13257381" y="3646925"/>
                <a:ext cx="921409" cy="938925"/>
              </a:xfrm>
              <a:prstGeom prst="rect">
                <a:avLst/>
              </a:prstGeom>
              <a:noFill/>
            </p:spPr>
          </p:pic>
          <p:pic>
            <p:nvPicPr>
              <p:cNvPr id="10" name="Picture 11" descr="Icon&#10;&#10;Description automatically generated">
                <a:extLst>
                  <a:ext uri="{FF2B5EF4-FFF2-40B4-BE49-F238E27FC236}">
                    <a16:creationId xmlns:a16="http://schemas.microsoft.com/office/drawing/2014/main" id="{0A924C66-3C0B-4BE4-AD77-21B2AF57A743}"/>
                  </a:ext>
                </a:extLst>
              </p:cNvPr>
              <p:cNvPicPr>
                <a:picLocks noChangeAspect="1"/>
              </p:cNvPicPr>
              <p:nvPr/>
            </p:nvPicPr>
            <p:blipFill>
              <a:blip r:embed="rId3"/>
              <a:stretch>
                <a:fillRect/>
              </a:stretch>
            </p:blipFill>
            <p:spPr>
              <a:xfrm>
                <a:off x="10517584" y="3646925"/>
                <a:ext cx="921409" cy="938925"/>
              </a:xfrm>
              <a:prstGeom prst="rect">
                <a:avLst/>
              </a:prstGeom>
              <a:noFill/>
            </p:spPr>
          </p:pic>
        </p:grpSp>
        <p:grpSp>
          <p:nvGrpSpPr>
            <p:cNvPr id="14" name="Group 13">
              <a:extLst>
                <a:ext uri="{FF2B5EF4-FFF2-40B4-BE49-F238E27FC236}">
                  <a16:creationId xmlns:a16="http://schemas.microsoft.com/office/drawing/2014/main" id="{595396F6-0D7F-4403-9539-173ABC3091A5}"/>
                </a:ext>
              </a:extLst>
            </p:cNvPr>
            <p:cNvGrpSpPr/>
            <p:nvPr/>
          </p:nvGrpSpPr>
          <p:grpSpPr>
            <a:xfrm>
              <a:off x="10518433" y="4915002"/>
              <a:ext cx="3661206" cy="938925"/>
              <a:chOff x="10517584" y="3646925"/>
              <a:chExt cx="3661206" cy="938925"/>
            </a:xfrm>
          </p:grpSpPr>
          <p:pic>
            <p:nvPicPr>
              <p:cNvPr id="15" name="Picture 11" descr="Icon&#10;&#10;Description automatically generated">
                <a:extLst>
                  <a:ext uri="{FF2B5EF4-FFF2-40B4-BE49-F238E27FC236}">
                    <a16:creationId xmlns:a16="http://schemas.microsoft.com/office/drawing/2014/main" id="{742E27E2-CEBD-4169-8BB2-207BE73DD17A}"/>
                  </a:ext>
                </a:extLst>
              </p:cNvPr>
              <p:cNvPicPr>
                <a:picLocks noChangeAspect="1"/>
              </p:cNvPicPr>
              <p:nvPr/>
            </p:nvPicPr>
            <p:blipFill>
              <a:blip r:embed="rId3"/>
              <a:stretch>
                <a:fillRect/>
              </a:stretch>
            </p:blipFill>
            <p:spPr>
              <a:xfrm>
                <a:off x="11436522" y="3646925"/>
                <a:ext cx="921409" cy="938925"/>
              </a:xfrm>
              <a:prstGeom prst="rect">
                <a:avLst/>
              </a:prstGeom>
              <a:noFill/>
            </p:spPr>
          </p:pic>
          <p:pic>
            <p:nvPicPr>
              <p:cNvPr id="16" name="Picture 11" descr="Icon&#10;&#10;Description automatically generated">
                <a:extLst>
                  <a:ext uri="{FF2B5EF4-FFF2-40B4-BE49-F238E27FC236}">
                    <a16:creationId xmlns:a16="http://schemas.microsoft.com/office/drawing/2014/main" id="{A4FD97E6-63F8-4A0B-BD5F-E0FC61FF8CEF}"/>
                  </a:ext>
                </a:extLst>
              </p:cNvPr>
              <p:cNvPicPr>
                <a:picLocks noChangeAspect="1"/>
              </p:cNvPicPr>
              <p:nvPr/>
            </p:nvPicPr>
            <p:blipFill>
              <a:blip r:embed="rId3"/>
              <a:stretch>
                <a:fillRect/>
              </a:stretch>
            </p:blipFill>
            <p:spPr>
              <a:xfrm>
                <a:off x="12355460" y="3646925"/>
                <a:ext cx="921409" cy="938925"/>
              </a:xfrm>
              <a:prstGeom prst="rect">
                <a:avLst/>
              </a:prstGeom>
              <a:noFill/>
            </p:spPr>
          </p:pic>
          <p:pic>
            <p:nvPicPr>
              <p:cNvPr id="17" name="Picture 11" descr="Icon&#10;&#10;Description automatically generated">
                <a:extLst>
                  <a:ext uri="{FF2B5EF4-FFF2-40B4-BE49-F238E27FC236}">
                    <a16:creationId xmlns:a16="http://schemas.microsoft.com/office/drawing/2014/main" id="{74F7DA7B-0F7E-45EC-AC4E-FCA8F59FC26B}"/>
                  </a:ext>
                </a:extLst>
              </p:cNvPr>
              <p:cNvPicPr>
                <a:picLocks noChangeAspect="1"/>
              </p:cNvPicPr>
              <p:nvPr/>
            </p:nvPicPr>
            <p:blipFill>
              <a:blip r:embed="rId3"/>
              <a:stretch>
                <a:fillRect/>
              </a:stretch>
            </p:blipFill>
            <p:spPr>
              <a:xfrm>
                <a:off x="13257381" y="3646925"/>
                <a:ext cx="921409" cy="938925"/>
              </a:xfrm>
              <a:prstGeom prst="rect">
                <a:avLst/>
              </a:prstGeom>
              <a:noFill/>
            </p:spPr>
          </p:pic>
          <p:pic>
            <p:nvPicPr>
              <p:cNvPr id="18" name="Picture 11" descr="Icon&#10;&#10;Description automatically generated">
                <a:extLst>
                  <a:ext uri="{FF2B5EF4-FFF2-40B4-BE49-F238E27FC236}">
                    <a16:creationId xmlns:a16="http://schemas.microsoft.com/office/drawing/2014/main" id="{2673D313-E280-4FDC-8746-4ACA15F91B75}"/>
                  </a:ext>
                </a:extLst>
              </p:cNvPr>
              <p:cNvPicPr>
                <a:picLocks noChangeAspect="1"/>
              </p:cNvPicPr>
              <p:nvPr/>
            </p:nvPicPr>
            <p:blipFill>
              <a:blip r:embed="rId3"/>
              <a:stretch>
                <a:fillRect/>
              </a:stretch>
            </p:blipFill>
            <p:spPr>
              <a:xfrm>
                <a:off x="10517584" y="3646925"/>
                <a:ext cx="921409" cy="938925"/>
              </a:xfrm>
              <a:prstGeom prst="rect">
                <a:avLst/>
              </a:prstGeom>
              <a:noFill/>
            </p:spPr>
          </p:pic>
        </p:grpSp>
        <p:grpSp>
          <p:nvGrpSpPr>
            <p:cNvPr id="19" name="Group 18">
              <a:extLst>
                <a:ext uri="{FF2B5EF4-FFF2-40B4-BE49-F238E27FC236}">
                  <a16:creationId xmlns:a16="http://schemas.microsoft.com/office/drawing/2014/main" id="{849F8D99-81E3-4F49-84F6-D363EDBFEFE4}"/>
                </a:ext>
              </a:extLst>
            </p:cNvPr>
            <p:cNvGrpSpPr/>
            <p:nvPr/>
          </p:nvGrpSpPr>
          <p:grpSpPr>
            <a:xfrm>
              <a:off x="10518433" y="6166062"/>
              <a:ext cx="3661206" cy="938925"/>
              <a:chOff x="10517584" y="3646925"/>
              <a:chExt cx="3661206" cy="938925"/>
            </a:xfrm>
          </p:grpSpPr>
          <p:pic>
            <p:nvPicPr>
              <p:cNvPr id="20" name="Picture 11" descr="Icon&#10;&#10;Description automatically generated">
                <a:extLst>
                  <a:ext uri="{FF2B5EF4-FFF2-40B4-BE49-F238E27FC236}">
                    <a16:creationId xmlns:a16="http://schemas.microsoft.com/office/drawing/2014/main" id="{A7F9C1F0-76F8-403F-9DA7-5BB3C3C55083}"/>
                  </a:ext>
                </a:extLst>
              </p:cNvPr>
              <p:cNvPicPr>
                <a:picLocks noChangeAspect="1"/>
              </p:cNvPicPr>
              <p:nvPr/>
            </p:nvPicPr>
            <p:blipFill>
              <a:blip r:embed="rId3"/>
              <a:stretch>
                <a:fillRect/>
              </a:stretch>
            </p:blipFill>
            <p:spPr>
              <a:xfrm>
                <a:off x="11436522" y="3646925"/>
                <a:ext cx="921409" cy="938925"/>
              </a:xfrm>
              <a:prstGeom prst="rect">
                <a:avLst/>
              </a:prstGeom>
              <a:noFill/>
            </p:spPr>
          </p:pic>
          <p:pic>
            <p:nvPicPr>
              <p:cNvPr id="21" name="Picture 11" descr="Icon&#10;&#10;Description automatically generated">
                <a:extLst>
                  <a:ext uri="{FF2B5EF4-FFF2-40B4-BE49-F238E27FC236}">
                    <a16:creationId xmlns:a16="http://schemas.microsoft.com/office/drawing/2014/main" id="{AC6F31C3-6E29-4F80-BB45-3A80959F441A}"/>
                  </a:ext>
                </a:extLst>
              </p:cNvPr>
              <p:cNvPicPr>
                <a:picLocks noChangeAspect="1"/>
              </p:cNvPicPr>
              <p:nvPr/>
            </p:nvPicPr>
            <p:blipFill>
              <a:blip r:embed="rId3"/>
              <a:stretch>
                <a:fillRect/>
              </a:stretch>
            </p:blipFill>
            <p:spPr>
              <a:xfrm>
                <a:off x="12355460" y="3646925"/>
                <a:ext cx="921409" cy="938925"/>
              </a:xfrm>
              <a:prstGeom prst="rect">
                <a:avLst/>
              </a:prstGeom>
              <a:noFill/>
            </p:spPr>
          </p:pic>
          <p:pic>
            <p:nvPicPr>
              <p:cNvPr id="22" name="Picture 11" descr="Icon&#10;&#10;Description automatically generated">
                <a:extLst>
                  <a:ext uri="{FF2B5EF4-FFF2-40B4-BE49-F238E27FC236}">
                    <a16:creationId xmlns:a16="http://schemas.microsoft.com/office/drawing/2014/main" id="{F3139F46-385B-4236-907A-7E4ACBCD739B}"/>
                  </a:ext>
                </a:extLst>
              </p:cNvPr>
              <p:cNvPicPr>
                <a:picLocks noChangeAspect="1"/>
              </p:cNvPicPr>
              <p:nvPr/>
            </p:nvPicPr>
            <p:blipFill>
              <a:blip r:embed="rId3"/>
              <a:stretch>
                <a:fillRect/>
              </a:stretch>
            </p:blipFill>
            <p:spPr>
              <a:xfrm>
                <a:off x="13257381" y="3646925"/>
                <a:ext cx="921409" cy="938925"/>
              </a:xfrm>
              <a:prstGeom prst="rect">
                <a:avLst/>
              </a:prstGeom>
              <a:noFill/>
            </p:spPr>
          </p:pic>
          <p:pic>
            <p:nvPicPr>
              <p:cNvPr id="23" name="Picture 11" descr="Icon&#10;&#10;Description automatically generated">
                <a:extLst>
                  <a:ext uri="{FF2B5EF4-FFF2-40B4-BE49-F238E27FC236}">
                    <a16:creationId xmlns:a16="http://schemas.microsoft.com/office/drawing/2014/main" id="{472F22EC-B1E5-4B81-9559-4B3DB8B40BF5}"/>
                  </a:ext>
                </a:extLst>
              </p:cNvPr>
              <p:cNvPicPr>
                <a:picLocks noChangeAspect="1"/>
              </p:cNvPicPr>
              <p:nvPr/>
            </p:nvPicPr>
            <p:blipFill>
              <a:blip r:embed="rId3"/>
              <a:stretch>
                <a:fillRect/>
              </a:stretch>
            </p:blipFill>
            <p:spPr>
              <a:xfrm>
                <a:off x="10517584" y="3646925"/>
                <a:ext cx="921409" cy="938925"/>
              </a:xfrm>
              <a:prstGeom prst="rect">
                <a:avLst/>
              </a:prstGeom>
              <a:noFill/>
            </p:spPr>
          </p:pic>
        </p:grpSp>
        <p:grpSp>
          <p:nvGrpSpPr>
            <p:cNvPr id="24" name="Group 23">
              <a:extLst>
                <a:ext uri="{FF2B5EF4-FFF2-40B4-BE49-F238E27FC236}">
                  <a16:creationId xmlns:a16="http://schemas.microsoft.com/office/drawing/2014/main" id="{1DBDEA5E-A672-437C-86B6-D20092C383CC}"/>
                </a:ext>
              </a:extLst>
            </p:cNvPr>
            <p:cNvGrpSpPr/>
            <p:nvPr/>
          </p:nvGrpSpPr>
          <p:grpSpPr>
            <a:xfrm>
              <a:off x="10519282" y="7434139"/>
              <a:ext cx="3661206" cy="938925"/>
              <a:chOff x="10517584" y="3646925"/>
              <a:chExt cx="3661206" cy="938925"/>
            </a:xfrm>
          </p:grpSpPr>
          <p:pic>
            <p:nvPicPr>
              <p:cNvPr id="25" name="Picture 11" descr="Icon&#10;&#10;Description automatically generated">
                <a:extLst>
                  <a:ext uri="{FF2B5EF4-FFF2-40B4-BE49-F238E27FC236}">
                    <a16:creationId xmlns:a16="http://schemas.microsoft.com/office/drawing/2014/main" id="{C4CC383C-EA70-47A5-AD24-E015464ED8DB}"/>
                  </a:ext>
                </a:extLst>
              </p:cNvPr>
              <p:cNvPicPr>
                <a:picLocks noChangeAspect="1"/>
              </p:cNvPicPr>
              <p:nvPr/>
            </p:nvPicPr>
            <p:blipFill>
              <a:blip r:embed="rId3"/>
              <a:stretch>
                <a:fillRect/>
              </a:stretch>
            </p:blipFill>
            <p:spPr>
              <a:xfrm>
                <a:off x="11436522" y="3646925"/>
                <a:ext cx="921409" cy="938925"/>
              </a:xfrm>
              <a:prstGeom prst="rect">
                <a:avLst/>
              </a:prstGeom>
              <a:noFill/>
            </p:spPr>
          </p:pic>
          <p:pic>
            <p:nvPicPr>
              <p:cNvPr id="26" name="Picture 11" descr="Icon&#10;&#10;Description automatically generated">
                <a:extLst>
                  <a:ext uri="{FF2B5EF4-FFF2-40B4-BE49-F238E27FC236}">
                    <a16:creationId xmlns:a16="http://schemas.microsoft.com/office/drawing/2014/main" id="{D182C148-588E-4DED-B1EC-664BAA99F33F}"/>
                  </a:ext>
                </a:extLst>
              </p:cNvPr>
              <p:cNvPicPr>
                <a:picLocks noChangeAspect="1"/>
              </p:cNvPicPr>
              <p:nvPr/>
            </p:nvPicPr>
            <p:blipFill>
              <a:blip r:embed="rId3"/>
              <a:stretch>
                <a:fillRect/>
              </a:stretch>
            </p:blipFill>
            <p:spPr>
              <a:xfrm>
                <a:off x="12355460" y="3646925"/>
                <a:ext cx="921409" cy="938925"/>
              </a:xfrm>
              <a:prstGeom prst="rect">
                <a:avLst/>
              </a:prstGeom>
              <a:noFill/>
            </p:spPr>
          </p:pic>
          <p:pic>
            <p:nvPicPr>
              <p:cNvPr id="27" name="Picture 11" descr="Icon&#10;&#10;Description automatically generated">
                <a:extLst>
                  <a:ext uri="{FF2B5EF4-FFF2-40B4-BE49-F238E27FC236}">
                    <a16:creationId xmlns:a16="http://schemas.microsoft.com/office/drawing/2014/main" id="{27C60F9F-01A3-48B5-BBE4-1BB80BB369F1}"/>
                  </a:ext>
                </a:extLst>
              </p:cNvPr>
              <p:cNvPicPr>
                <a:picLocks noChangeAspect="1"/>
              </p:cNvPicPr>
              <p:nvPr/>
            </p:nvPicPr>
            <p:blipFill>
              <a:blip r:embed="rId3"/>
              <a:stretch>
                <a:fillRect/>
              </a:stretch>
            </p:blipFill>
            <p:spPr>
              <a:xfrm>
                <a:off x="13257381" y="3646925"/>
                <a:ext cx="921409" cy="938925"/>
              </a:xfrm>
              <a:prstGeom prst="rect">
                <a:avLst/>
              </a:prstGeom>
              <a:noFill/>
            </p:spPr>
          </p:pic>
          <p:pic>
            <p:nvPicPr>
              <p:cNvPr id="28" name="Picture 11" descr="Icon&#10;&#10;Description automatically generated">
                <a:extLst>
                  <a:ext uri="{FF2B5EF4-FFF2-40B4-BE49-F238E27FC236}">
                    <a16:creationId xmlns:a16="http://schemas.microsoft.com/office/drawing/2014/main" id="{AC2FC461-D604-401D-B248-6BAD5EA9226E}"/>
                  </a:ext>
                </a:extLst>
              </p:cNvPr>
              <p:cNvPicPr>
                <a:picLocks noChangeAspect="1"/>
              </p:cNvPicPr>
              <p:nvPr/>
            </p:nvPicPr>
            <p:blipFill>
              <a:blip r:embed="rId3"/>
              <a:stretch>
                <a:fillRect/>
              </a:stretch>
            </p:blipFill>
            <p:spPr>
              <a:xfrm>
                <a:off x="10517584" y="3646925"/>
                <a:ext cx="921409" cy="938925"/>
              </a:xfrm>
              <a:prstGeom prst="rect">
                <a:avLst/>
              </a:prstGeom>
              <a:noFill/>
            </p:spPr>
          </p:pic>
        </p:grpSp>
        <p:grpSp>
          <p:nvGrpSpPr>
            <p:cNvPr id="29" name="Group 28">
              <a:extLst>
                <a:ext uri="{FF2B5EF4-FFF2-40B4-BE49-F238E27FC236}">
                  <a16:creationId xmlns:a16="http://schemas.microsoft.com/office/drawing/2014/main" id="{862E17E5-C3D0-4DA0-8780-F40C774D0DB4}"/>
                </a:ext>
              </a:extLst>
            </p:cNvPr>
            <p:cNvGrpSpPr/>
            <p:nvPr/>
          </p:nvGrpSpPr>
          <p:grpSpPr>
            <a:xfrm>
              <a:off x="10484398" y="8702216"/>
              <a:ext cx="3661206" cy="938925"/>
              <a:chOff x="10517584" y="3646925"/>
              <a:chExt cx="3661206" cy="938925"/>
            </a:xfrm>
          </p:grpSpPr>
          <p:pic>
            <p:nvPicPr>
              <p:cNvPr id="30" name="Picture 11" descr="Icon&#10;&#10;Description automatically generated">
                <a:extLst>
                  <a:ext uri="{FF2B5EF4-FFF2-40B4-BE49-F238E27FC236}">
                    <a16:creationId xmlns:a16="http://schemas.microsoft.com/office/drawing/2014/main" id="{E78929FE-B603-43F1-A7B3-BBB43251D2AA}"/>
                  </a:ext>
                </a:extLst>
              </p:cNvPr>
              <p:cNvPicPr>
                <a:picLocks noChangeAspect="1"/>
              </p:cNvPicPr>
              <p:nvPr/>
            </p:nvPicPr>
            <p:blipFill>
              <a:blip r:embed="rId3"/>
              <a:stretch>
                <a:fillRect/>
              </a:stretch>
            </p:blipFill>
            <p:spPr>
              <a:xfrm>
                <a:off x="11436522" y="3646925"/>
                <a:ext cx="921409" cy="938925"/>
              </a:xfrm>
              <a:prstGeom prst="rect">
                <a:avLst/>
              </a:prstGeom>
              <a:noFill/>
            </p:spPr>
          </p:pic>
          <p:pic>
            <p:nvPicPr>
              <p:cNvPr id="31" name="Picture 11" descr="Icon&#10;&#10;Description automatically generated">
                <a:extLst>
                  <a:ext uri="{FF2B5EF4-FFF2-40B4-BE49-F238E27FC236}">
                    <a16:creationId xmlns:a16="http://schemas.microsoft.com/office/drawing/2014/main" id="{15E43B60-38D8-4714-AC1D-B9714A3E2100}"/>
                  </a:ext>
                </a:extLst>
              </p:cNvPr>
              <p:cNvPicPr>
                <a:picLocks noChangeAspect="1"/>
              </p:cNvPicPr>
              <p:nvPr/>
            </p:nvPicPr>
            <p:blipFill>
              <a:blip r:embed="rId3"/>
              <a:stretch>
                <a:fillRect/>
              </a:stretch>
            </p:blipFill>
            <p:spPr>
              <a:xfrm>
                <a:off x="12355460" y="3646925"/>
                <a:ext cx="921409" cy="938925"/>
              </a:xfrm>
              <a:prstGeom prst="rect">
                <a:avLst/>
              </a:prstGeom>
              <a:noFill/>
            </p:spPr>
          </p:pic>
          <p:pic>
            <p:nvPicPr>
              <p:cNvPr id="32" name="Picture 11" descr="Icon&#10;&#10;Description automatically generated">
                <a:extLst>
                  <a:ext uri="{FF2B5EF4-FFF2-40B4-BE49-F238E27FC236}">
                    <a16:creationId xmlns:a16="http://schemas.microsoft.com/office/drawing/2014/main" id="{1C3EEE00-59C6-4702-ACFA-ECE5ECA91633}"/>
                  </a:ext>
                </a:extLst>
              </p:cNvPr>
              <p:cNvPicPr>
                <a:picLocks noChangeAspect="1"/>
              </p:cNvPicPr>
              <p:nvPr/>
            </p:nvPicPr>
            <p:blipFill>
              <a:blip r:embed="rId3"/>
              <a:stretch>
                <a:fillRect/>
              </a:stretch>
            </p:blipFill>
            <p:spPr>
              <a:xfrm>
                <a:off x="13257381" y="3646925"/>
                <a:ext cx="921409" cy="938925"/>
              </a:xfrm>
              <a:prstGeom prst="rect">
                <a:avLst/>
              </a:prstGeom>
              <a:noFill/>
            </p:spPr>
          </p:pic>
          <p:pic>
            <p:nvPicPr>
              <p:cNvPr id="33" name="Picture 11" descr="Icon&#10;&#10;Description automatically generated">
                <a:extLst>
                  <a:ext uri="{FF2B5EF4-FFF2-40B4-BE49-F238E27FC236}">
                    <a16:creationId xmlns:a16="http://schemas.microsoft.com/office/drawing/2014/main" id="{AB7CB2E5-3384-403B-ADB9-9D1844D19A1A}"/>
                  </a:ext>
                </a:extLst>
              </p:cNvPr>
              <p:cNvPicPr>
                <a:picLocks noChangeAspect="1"/>
              </p:cNvPicPr>
              <p:nvPr/>
            </p:nvPicPr>
            <p:blipFill>
              <a:blip r:embed="rId3"/>
              <a:stretch>
                <a:fillRect/>
              </a:stretch>
            </p:blipFill>
            <p:spPr>
              <a:xfrm>
                <a:off x="10517584" y="3646925"/>
                <a:ext cx="921409" cy="938925"/>
              </a:xfrm>
              <a:prstGeom prst="rect">
                <a:avLst/>
              </a:prstGeom>
              <a:noFill/>
            </p:spPr>
          </p:pic>
        </p:grpSp>
        <p:grpSp>
          <p:nvGrpSpPr>
            <p:cNvPr id="34" name="Group 33">
              <a:extLst>
                <a:ext uri="{FF2B5EF4-FFF2-40B4-BE49-F238E27FC236}">
                  <a16:creationId xmlns:a16="http://schemas.microsoft.com/office/drawing/2014/main" id="{09B1C7FA-5C4C-494F-BED0-43779DDF027F}"/>
                </a:ext>
              </a:extLst>
            </p:cNvPr>
            <p:cNvGrpSpPr/>
            <p:nvPr/>
          </p:nvGrpSpPr>
          <p:grpSpPr>
            <a:xfrm>
              <a:off x="10485247" y="9970293"/>
              <a:ext cx="3661206" cy="938925"/>
              <a:chOff x="10517584" y="3646925"/>
              <a:chExt cx="3661206" cy="938925"/>
            </a:xfrm>
          </p:grpSpPr>
          <p:pic>
            <p:nvPicPr>
              <p:cNvPr id="35" name="Picture 11" descr="Icon&#10;&#10;Description automatically generated">
                <a:extLst>
                  <a:ext uri="{FF2B5EF4-FFF2-40B4-BE49-F238E27FC236}">
                    <a16:creationId xmlns:a16="http://schemas.microsoft.com/office/drawing/2014/main" id="{7C4AF35D-959C-48A7-A9E9-BA674154240C}"/>
                  </a:ext>
                </a:extLst>
              </p:cNvPr>
              <p:cNvPicPr>
                <a:picLocks noChangeAspect="1"/>
              </p:cNvPicPr>
              <p:nvPr/>
            </p:nvPicPr>
            <p:blipFill>
              <a:blip r:embed="rId3"/>
              <a:stretch>
                <a:fillRect/>
              </a:stretch>
            </p:blipFill>
            <p:spPr>
              <a:xfrm>
                <a:off x="11436522" y="3646925"/>
                <a:ext cx="921409" cy="938925"/>
              </a:xfrm>
              <a:prstGeom prst="rect">
                <a:avLst/>
              </a:prstGeom>
              <a:noFill/>
            </p:spPr>
          </p:pic>
          <p:pic>
            <p:nvPicPr>
              <p:cNvPr id="36" name="Picture 11" descr="Icon&#10;&#10;Description automatically generated">
                <a:extLst>
                  <a:ext uri="{FF2B5EF4-FFF2-40B4-BE49-F238E27FC236}">
                    <a16:creationId xmlns:a16="http://schemas.microsoft.com/office/drawing/2014/main" id="{5936240A-8F96-44C9-85C1-520549F99FBE}"/>
                  </a:ext>
                </a:extLst>
              </p:cNvPr>
              <p:cNvPicPr>
                <a:picLocks noChangeAspect="1"/>
              </p:cNvPicPr>
              <p:nvPr/>
            </p:nvPicPr>
            <p:blipFill>
              <a:blip r:embed="rId3"/>
              <a:stretch>
                <a:fillRect/>
              </a:stretch>
            </p:blipFill>
            <p:spPr>
              <a:xfrm>
                <a:off x="12355460" y="3646925"/>
                <a:ext cx="921409" cy="938925"/>
              </a:xfrm>
              <a:prstGeom prst="rect">
                <a:avLst/>
              </a:prstGeom>
              <a:noFill/>
            </p:spPr>
          </p:pic>
          <p:pic>
            <p:nvPicPr>
              <p:cNvPr id="37" name="Picture 11" descr="Icon&#10;&#10;Description automatically generated">
                <a:extLst>
                  <a:ext uri="{FF2B5EF4-FFF2-40B4-BE49-F238E27FC236}">
                    <a16:creationId xmlns:a16="http://schemas.microsoft.com/office/drawing/2014/main" id="{16C013AB-F030-4225-8ED0-1B3B50DE90ED}"/>
                  </a:ext>
                </a:extLst>
              </p:cNvPr>
              <p:cNvPicPr>
                <a:picLocks noChangeAspect="1"/>
              </p:cNvPicPr>
              <p:nvPr/>
            </p:nvPicPr>
            <p:blipFill>
              <a:blip r:embed="rId3"/>
              <a:stretch>
                <a:fillRect/>
              </a:stretch>
            </p:blipFill>
            <p:spPr>
              <a:xfrm>
                <a:off x="13257381" y="3646925"/>
                <a:ext cx="921409" cy="938925"/>
              </a:xfrm>
              <a:prstGeom prst="rect">
                <a:avLst/>
              </a:prstGeom>
              <a:noFill/>
            </p:spPr>
          </p:pic>
          <p:pic>
            <p:nvPicPr>
              <p:cNvPr id="38" name="Picture 11" descr="Icon&#10;&#10;Description automatically generated">
                <a:extLst>
                  <a:ext uri="{FF2B5EF4-FFF2-40B4-BE49-F238E27FC236}">
                    <a16:creationId xmlns:a16="http://schemas.microsoft.com/office/drawing/2014/main" id="{8E9066A6-A2CB-49AD-9984-F19A918C5A0A}"/>
                  </a:ext>
                </a:extLst>
              </p:cNvPr>
              <p:cNvPicPr>
                <a:picLocks noChangeAspect="1"/>
              </p:cNvPicPr>
              <p:nvPr/>
            </p:nvPicPr>
            <p:blipFill>
              <a:blip r:embed="rId3"/>
              <a:stretch>
                <a:fillRect/>
              </a:stretch>
            </p:blipFill>
            <p:spPr>
              <a:xfrm>
                <a:off x="10517584" y="3646925"/>
                <a:ext cx="921409" cy="938925"/>
              </a:xfrm>
              <a:prstGeom prst="rect">
                <a:avLst/>
              </a:prstGeom>
              <a:noFill/>
            </p:spPr>
          </p:pic>
        </p:grpSp>
        <p:grpSp>
          <p:nvGrpSpPr>
            <p:cNvPr id="39" name="Group 38">
              <a:extLst>
                <a:ext uri="{FF2B5EF4-FFF2-40B4-BE49-F238E27FC236}">
                  <a16:creationId xmlns:a16="http://schemas.microsoft.com/office/drawing/2014/main" id="{7E4DA7F6-E45A-4489-B6C8-7C26D64FA6D2}"/>
                </a:ext>
              </a:extLst>
            </p:cNvPr>
            <p:cNvGrpSpPr/>
            <p:nvPr/>
          </p:nvGrpSpPr>
          <p:grpSpPr>
            <a:xfrm>
              <a:off x="10519282" y="11238370"/>
              <a:ext cx="3661206" cy="938925"/>
              <a:chOff x="10517584" y="3646925"/>
              <a:chExt cx="3661206" cy="938925"/>
            </a:xfrm>
          </p:grpSpPr>
          <p:pic>
            <p:nvPicPr>
              <p:cNvPr id="40" name="Picture 11" descr="Icon&#10;&#10;Description automatically generated">
                <a:extLst>
                  <a:ext uri="{FF2B5EF4-FFF2-40B4-BE49-F238E27FC236}">
                    <a16:creationId xmlns:a16="http://schemas.microsoft.com/office/drawing/2014/main" id="{B0CFF88C-28D2-4ED1-97C3-1B0CD86A37B2}"/>
                  </a:ext>
                </a:extLst>
              </p:cNvPr>
              <p:cNvPicPr>
                <a:picLocks noChangeAspect="1"/>
              </p:cNvPicPr>
              <p:nvPr/>
            </p:nvPicPr>
            <p:blipFill>
              <a:blip r:embed="rId3"/>
              <a:stretch>
                <a:fillRect/>
              </a:stretch>
            </p:blipFill>
            <p:spPr>
              <a:xfrm>
                <a:off x="11436522" y="3646925"/>
                <a:ext cx="921409" cy="938925"/>
              </a:xfrm>
              <a:prstGeom prst="rect">
                <a:avLst/>
              </a:prstGeom>
              <a:noFill/>
            </p:spPr>
          </p:pic>
          <p:pic>
            <p:nvPicPr>
              <p:cNvPr id="41" name="Picture 11" descr="Icon&#10;&#10;Description automatically generated">
                <a:extLst>
                  <a:ext uri="{FF2B5EF4-FFF2-40B4-BE49-F238E27FC236}">
                    <a16:creationId xmlns:a16="http://schemas.microsoft.com/office/drawing/2014/main" id="{8E1A6AAD-758B-4E23-8886-E3180D82FA9C}"/>
                  </a:ext>
                </a:extLst>
              </p:cNvPr>
              <p:cNvPicPr>
                <a:picLocks noChangeAspect="1"/>
              </p:cNvPicPr>
              <p:nvPr/>
            </p:nvPicPr>
            <p:blipFill>
              <a:blip r:embed="rId3"/>
              <a:stretch>
                <a:fillRect/>
              </a:stretch>
            </p:blipFill>
            <p:spPr>
              <a:xfrm>
                <a:off x="12355460" y="3646925"/>
                <a:ext cx="921409" cy="938925"/>
              </a:xfrm>
              <a:prstGeom prst="rect">
                <a:avLst/>
              </a:prstGeom>
              <a:noFill/>
            </p:spPr>
          </p:pic>
          <p:pic>
            <p:nvPicPr>
              <p:cNvPr id="42" name="Picture 11" descr="Icon&#10;&#10;Description automatically generated">
                <a:extLst>
                  <a:ext uri="{FF2B5EF4-FFF2-40B4-BE49-F238E27FC236}">
                    <a16:creationId xmlns:a16="http://schemas.microsoft.com/office/drawing/2014/main" id="{F06B5C1B-74A2-44C9-B4ED-4213C033C2EB}"/>
                  </a:ext>
                </a:extLst>
              </p:cNvPr>
              <p:cNvPicPr>
                <a:picLocks noChangeAspect="1"/>
              </p:cNvPicPr>
              <p:nvPr/>
            </p:nvPicPr>
            <p:blipFill>
              <a:blip r:embed="rId3"/>
              <a:stretch>
                <a:fillRect/>
              </a:stretch>
            </p:blipFill>
            <p:spPr>
              <a:xfrm>
                <a:off x="13257381" y="3646925"/>
                <a:ext cx="921409" cy="938925"/>
              </a:xfrm>
              <a:prstGeom prst="rect">
                <a:avLst/>
              </a:prstGeom>
              <a:noFill/>
            </p:spPr>
          </p:pic>
          <p:pic>
            <p:nvPicPr>
              <p:cNvPr id="43" name="Picture 11" descr="Icon&#10;&#10;Description automatically generated">
                <a:extLst>
                  <a:ext uri="{FF2B5EF4-FFF2-40B4-BE49-F238E27FC236}">
                    <a16:creationId xmlns:a16="http://schemas.microsoft.com/office/drawing/2014/main" id="{FE45B5FE-CAF6-49A3-8961-852638902972}"/>
                  </a:ext>
                </a:extLst>
              </p:cNvPr>
              <p:cNvPicPr>
                <a:picLocks noChangeAspect="1"/>
              </p:cNvPicPr>
              <p:nvPr/>
            </p:nvPicPr>
            <p:blipFill>
              <a:blip r:embed="rId3"/>
              <a:stretch>
                <a:fillRect/>
              </a:stretch>
            </p:blipFill>
            <p:spPr>
              <a:xfrm>
                <a:off x="10517584" y="3646925"/>
                <a:ext cx="921409" cy="938925"/>
              </a:xfrm>
              <a:prstGeom prst="rect">
                <a:avLst/>
              </a:prstGeom>
              <a:noFill/>
            </p:spPr>
          </p:pic>
        </p:grpSp>
      </p:grpSp>
      <p:grpSp>
        <p:nvGrpSpPr>
          <p:cNvPr id="45" name="Group 44">
            <a:extLst>
              <a:ext uri="{FF2B5EF4-FFF2-40B4-BE49-F238E27FC236}">
                <a16:creationId xmlns:a16="http://schemas.microsoft.com/office/drawing/2014/main" id="{B121DC41-8A65-4AB2-9C2D-C340A87B4101}"/>
              </a:ext>
            </a:extLst>
          </p:cNvPr>
          <p:cNvGrpSpPr/>
          <p:nvPr/>
        </p:nvGrpSpPr>
        <p:grpSpPr>
          <a:xfrm>
            <a:off x="14977832" y="2967079"/>
            <a:ext cx="3113888" cy="7194730"/>
            <a:chOff x="10484398" y="3646925"/>
            <a:chExt cx="3696090" cy="8530370"/>
          </a:xfrm>
        </p:grpSpPr>
        <p:grpSp>
          <p:nvGrpSpPr>
            <p:cNvPr id="46" name="Group 45">
              <a:extLst>
                <a:ext uri="{FF2B5EF4-FFF2-40B4-BE49-F238E27FC236}">
                  <a16:creationId xmlns:a16="http://schemas.microsoft.com/office/drawing/2014/main" id="{70FA6D15-4DF1-4BE9-85F6-B3B9A93B3F7D}"/>
                </a:ext>
              </a:extLst>
            </p:cNvPr>
            <p:cNvGrpSpPr/>
            <p:nvPr/>
          </p:nvGrpSpPr>
          <p:grpSpPr>
            <a:xfrm>
              <a:off x="10517584" y="3646925"/>
              <a:ext cx="3661206" cy="938925"/>
              <a:chOff x="10517584" y="3646925"/>
              <a:chExt cx="3661206" cy="938925"/>
            </a:xfrm>
          </p:grpSpPr>
          <p:pic>
            <p:nvPicPr>
              <p:cNvPr id="77" name="Picture 11" descr="Icon&#10;&#10;Description automatically generated">
                <a:extLst>
                  <a:ext uri="{FF2B5EF4-FFF2-40B4-BE49-F238E27FC236}">
                    <a16:creationId xmlns:a16="http://schemas.microsoft.com/office/drawing/2014/main" id="{585E02A8-1270-41BF-A1A3-A6B8CCA5B23A}"/>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78" name="Picture 11" descr="Icon&#10;&#10;Description automatically generated">
                <a:extLst>
                  <a:ext uri="{FF2B5EF4-FFF2-40B4-BE49-F238E27FC236}">
                    <a16:creationId xmlns:a16="http://schemas.microsoft.com/office/drawing/2014/main" id="{546DA17D-7D49-41B7-B15F-BE80E4BAE902}"/>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79" name="Picture 11" descr="Icon&#10;&#10;Description automatically generated">
                <a:extLst>
                  <a:ext uri="{FF2B5EF4-FFF2-40B4-BE49-F238E27FC236}">
                    <a16:creationId xmlns:a16="http://schemas.microsoft.com/office/drawing/2014/main" id="{41C8A40D-CDDA-4646-B691-EB71F7922714}"/>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80" name="Picture 11" descr="Icon&#10;&#10;Description automatically generated">
                <a:extLst>
                  <a:ext uri="{FF2B5EF4-FFF2-40B4-BE49-F238E27FC236}">
                    <a16:creationId xmlns:a16="http://schemas.microsoft.com/office/drawing/2014/main" id="{EA9D8B1D-3030-4C19-BA81-B48165CA540E}"/>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47" name="Group 46">
              <a:extLst>
                <a:ext uri="{FF2B5EF4-FFF2-40B4-BE49-F238E27FC236}">
                  <a16:creationId xmlns:a16="http://schemas.microsoft.com/office/drawing/2014/main" id="{0A70FE2F-D0A3-426B-96D6-93CC3AC651AF}"/>
                </a:ext>
              </a:extLst>
            </p:cNvPr>
            <p:cNvGrpSpPr/>
            <p:nvPr/>
          </p:nvGrpSpPr>
          <p:grpSpPr>
            <a:xfrm>
              <a:off x="10518433" y="4915002"/>
              <a:ext cx="3661206" cy="938925"/>
              <a:chOff x="10517584" y="3646925"/>
              <a:chExt cx="3661206" cy="938925"/>
            </a:xfrm>
          </p:grpSpPr>
          <p:pic>
            <p:nvPicPr>
              <p:cNvPr id="73" name="Picture 11" descr="Icon&#10;&#10;Description automatically generated">
                <a:extLst>
                  <a:ext uri="{FF2B5EF4-FFF2-40B4-BE49-F238E27FC236}">
                    <a16:creationId xmlns:a16="http://schemas.microsoft.com/office/drawing/2014/main" id="{368E54D1-5722-405E-B956-0D9FD4EB25D9}"/>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74" name="Picture 11" descr="Icon&#10;&#10;Description automatically generated">
                <a:extLst>
                  <a:ext uri="{FF2B5EF4-FFF2-40B4-BE49-F238E27FC236}">
                    <a16:creationId xmlns:a16="http://schemas.microsoft.com/office/drawing/2014/main" id="{D3382072-FF1F-4538-BA60-EE8337558B61}"/>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75" name="Picture 11" descr="Icon&#10;&#10;Description automatically generated">
                <a:extLst>
                  <a:ext uri="{FF2B5EF4-FFF2-40B4-BE49-F238E27FC236}">
                    <a16:creationId xmlns:a16="http://schemas.microsoft.com/office/drawing/2014/main" id="{A7AD1618-190B-4647-A5D2-46BA1AF5893C}"/>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76" name="Picture 11" descr="Icon&#10;&#10;Description automatically generated">
                <a:extLst>
                  <a:ext uri="{FF2B5EF4-FFF2-40B4-BE49-F238E27FC236}">
                    <a16:creationId xmlns:a16="http://schemas.microsoft.com/office/drawing/2014/main" id="{0E26742D-3E65-4E88-8D13-F7195B07B5B9}"/>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48" name="Group 47">
              <a:extLst>
                <a:ext uri="{FF2B5EF4-FFF2-40B4-BE49-F238E27FC236}">
                  <a16:creationId xmlns:a16="http://schemas.microsoft.com/office/drawing/2014/main" id="{6D646C41-5B7F-42DC-AC34-39735BBA442A}"/>
                </a:ext>
              </a:extLst>
            </p:cNvPr>
            <p:cNvGrpSpPr/>
            <p:nvPr/>
          </p:nvGrpSpPr>
          <p:grpSpPr>
            <a:xfrm>
              <a:off x="10518433" y="6166062"/>
              <a:ext cx="3661206" cy="938925"/>
              <a:chOff x="10517584" y="3646925"/>
              <a:chExt cx="3661206" cy="938925"/>
            </a:xfrm>
          </p:grpSpPr>
          <p:pic>
            <p:nvPicPr>
              <p:cNvPr id="69" name="Picture 11" descr="Icon&#10;&#10;Description automatically generated">
                <a:extLst>
                  <a:ext uri="{FF2B5EF4-FFF2-40B4-BE49-F238E27FC236}">
                    <a16:creationId xmlns:a16="http://schemas.microsoft.com/office/drawing/2014/main" id="{21F47FA2-2A2C-4EEA-B1F2-1E5E2BF9490E}"/>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70" name="Picture 11" descr="Icon&#10;&#10;Description automatically generated">
                <a:extLst>
                  <a:ext uri="{FF2B5EF4-FFF2-40B4-BE49-F238E27FC236}">
                    <a16:creationId xmlns:a16="http://schemas.microsoft.com/office/drawing/2014/main" id="{CE025712-33E9-43D3-8080-03E8565DA863}"/>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71" name="Picture 11" descr="Icon&#10;&#10;Description automatically generated">
                <a:extLst>
                  <a:ext uri="{FF2B5EF4-FFF2-40B4-BE49-F238E27FC236}">
                    <a16:creationId xmlns:a16="http://schemas.microsoft.com/office/drawing/2014/main" id="{44F4B3DC-DEA1-4723-923B-58A6AF89F552}"/>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72" name="Picture 11" descr="Icon&#10;&#10;Description automatically generated">
                <a:extLst>
                  <a:ext uri="{FF2B5EF4-FFF2-40B4-BE49-F238E27FC236}">
                    <a16:creationId xmlns:a16="http://schemas.microsoft.com/office/drawing/2014/main" id="{CF0B02D0-4526-4E91-87D6-3D6233E773E5}"/>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49" name="Group 48">
              <a:extLst>
                <a:ext uri="{FF2B5EF4-FFF2-40B4-BE49-F238E27FC236}">
                  <a16:creationId xmlns:a16="http://schemas.microsoft.com/office/drawing/2014/main" id="{F0B07F51-4343-460D-B33E-3B348E1FEF91}"/>
                </a:ext>
              </a:extLst>
            </p:cNvPr>
            <p:cNvGrpSpPr/>
            <p:nvPr/>
          </p:nvGrpSpPr>
          <p:grpSpPr>
            <a:xfrm>
              <a:off x="10519282" y="7434139"/>
              <a:ext cx="3661206" cy="938925"/>
              <a:chOff x="10517584" y="3646925"/>
              <a:chExt cx="3661206" cy="938925"/>
            </a:xfrm>
          </p:grpSpPr>
          <p:pic>
            <p:nvPicPr>
              <p:cNvPr id="65" name="Picture 11" descr="Icon&#10;&#10;Description automatically generated">
                <a:extLst>
                  <a:ext uri="{FF2B5EF4-FFF2-40B4-BE49-F238E27FC236}">
                    <a16:creationId xmlns:a16="http://schemas.microsoft.com/office/drawing/2014/main" id="{94221A00-30DA-46BC-A371-9EF62B2BD3A5}"/>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66" name="Picture 11" descr="Icon&#10;&#10;Description automatically generated">
                <a:extLst>
                  <a:ext uri="{FF2B5EF4-FFF2-40B4-BE49-F238E27FC236}">
                    <a16:creationId xmlns:a16="http://schemas.microsoft.com/office/drawing/2014/main" id="{98CD07C4-1266-472A-B03D-3327C967D731}"/>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67" name="Picture 11" descr="Icon&#10;&#10;Description automatically generated">
                <a:extLst>
                  <a:ext uri="{FF2B5EF4-FFF2-40B4-BE49-F238E27FC236}">
                    <a16:creationId xmlns:a16="http://schemas.microsoft.com/office/drawing/2014/main" id="{CAEA3DE6-FE44-4D0C-970F-FB5B12DFDB75}"/>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68" name="Picture 11" descr="Icon&#10;&#10;Description automatically generated">
                <a:extLst>
                  <a:ext uri="{FF2B5EF4-FFF2-40B4-BE49-F238E27FC236}">
                    <a16:creationId xmlns:a16="http://schemas.microsoft.com/office/drawing/2014/main" id="{5FF5685E-864A-4CD3-8EBE-A88BE6A42579}"/>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50" name="Group 49">
              <a:extLst>
                <a:ext uri="{FF2B5EF4-FFF2-40B4-BE49-F238E27FC236}">
                  <a16:creationId xmlns:a16="http://schemas.microsoft.com/office/drawing/2014/main" id="{E4280EA1-62FB-4689-85D3-00786481CA4B}"/>
                </a:ext>
              </a:extLst>
            </p:cNvPr>
            <p:cNvGrpSpPr/>
            <p:nvPr/>
          </p:nvGrpSpPr>
          <p:grpSpPr>
            <a:xfrm>
              <a:off x="10484398" y="8702216"/>
              <a:ext cx="3661206" cy="938925"/>
              <a:chOff x="10517584" y="3646925"/>
              <a:chExt cx="3661206" cy="938925"/>
            </a:xfrm>
          </p:grpSpPr>
          <p:pic>
            <p:nvPicPr>
              <p:cNvPr id="61" name="Picture 11" descr="Icon&#10;&#10;Description automatically generated">
                <a:extLst>
                  <a:ext uri="{FF2B5EF4-FFF2-40B4-BE49-F238E27FC236}">
                    <a16:creationId xmlns:a16="http://schemas.microsoft.com/office/drawing/2014/main" id="{27D53A07-01EC-4406-BF30-DD3832C97D34}"/>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62" name="Picture 11" descr="Icon&#10;&#10;Description automatically generated">
                <a:extLst>
                  <a:ext uri="{FF2B5EF4-FFF2-40B4-BE49-F238E27FC236}">
                    <a16:creationId xmlns:a16="http://schemas.microsoft.com/office/drawing/2014/main" id="{34BAF749-2088-4917-90A2-8EB3170CE15C}"/>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63" name="Picture 11" descr="Icon&#10;&#10;Description automatically generated">
                <a:extLst>
                  <a:ext uri="{FF2B5EF4-FFF2-40B4-BE49-F238E27FC236}">
                    <a16:creationId xmlns:a16="http://schemas.microsoft.com/office/drawing/2014/main" id="{06CCE3D7-54C3-4AF7-97A0-9EF02A11D085}"/>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64" name="Picture 11" descr="Icon&#10;&#10;Description automatically generated">
                <a:extLst>
                  <a:ext uri="{FF2B5EF4-FFF2-40B4-BE49-F238E27FC236}">
                    <a16:creationId xmlns:a16="http://schemas.microsoft.com/office/drawing/2014/main" id="{0EE7C03C-AB3A-44B0-BA6F-0FAD489E908E}"/>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51" name="Group 50">
              <a:extLst>
                <a:ext uri="{FF2B5EF4-FFF2-40B4-BE49-F238E27FC236}">
                  <a16:creationId xmlns:a16="http://schemas.microsoft.com/office/drawing/2014/main" id="{8FD8D628-575B-4DA4-89D4-CE96FD698F43}"/>
                </a:ext>
              </a:extLst>
            </p:cNvPr>
            <p:cNvGrpSpPr/>
            <p:nvPr/>
          </p:nvGrpSpPr>
          <p:grpSpPr>
            <a:xfrm>
              <a:off x="10485247" y="9970293"/>
              <a:ext cx="3661206" cy="938925"/>
              <a:chOff x="10517584" y="3646925"/>
              <a:chExt cx="3661206" cy="938925"/>
            </a:xfrm>
          </p:grpSpPr>
          <p:pic>
            <p:nvPicPr>
              <p:cNvPr id="57" name="Picture 11" descr="Icon&#10;&#10;Description automatically generated">
                <a:extLst>
                  <a:ext uri="{FF2B5EF4-FFF2-40B4-BE49-F238E27FC236}">
                    <a16:creationId xmlns:a16="http://schemas.microsoft.com/office/drawing/2014/main" id="{63C2B92E-DE07-4AEA-A08E-F9DA93267C7F}"/>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58" name="Picture 11" descr="Icon&#10;&#10;Description automatically generated">
                <a:extLst>
                  <a:ext uri="{FF2B5EF4-FFF2-40B4-BE49-F238E27FC236}">
                    <a16:creationId xmlns:a16="http://schemas.microsoft.com/office/drawing/2014/main" id="{1194C126-A1CE-4A6D-B742-718672CAF5F5}"/>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59" name="Picture 11" descr="Icon&#10;&#10;Description automatically generated">
                <a:extLst>
                  <a:ext uri="{FF2B5EF4-FFF2-40B4-BE49-F238E27FC236}">
                    <a16:creationId xmlns:a16="http://schemas.microsoft.com/office/drawing/2014/main" id="{563F239A-8F01-4BE7-AEE5-25D1C2F3A213}"/>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60" name="Picture 11" descr="Icon&#10;&#10;Description automatically generated">
                <a:extLst>
                  <a:ext uri="{FF2B5EF4-FFF2-40B4-BE49-F238E27FC236}">
                    <a16:creationId xmlns:a16="http://schemas.microsoft.com/office/drawing/2014/main" id="{A4B83956-283F-488B-B7A4-37FC536AF93F}"/>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52" name="Group 51">
              <a:extLst>
                <a:ext uri="{FF2B5EF4-FFF2-40B4-BE49-F238E27FC236}">
                  <a16:creationId xmlns:a16="http://schemas.microsoft.com/office/drawing/2014/main" id="{56D910B7-F904-40E0-AA0E-79B90DB34B9B}"/>
                </a:ext>
              </a:extLst>
            </p:cNvPr>
            <p:cNvGrpSpPr/>
            <p:nvPr/>
          </p:nvGrpSpPr>
          <p:grpSpPr>
            <a:xfrm>
              <a:off x="10519282" y="11238370"/>
              <a:ext cx="3661206" cy="938925"/>
              <a:chOff x="10517584" y="3646925"/>
              <a:chExt cx="3661206" cy="938925"/>
            </a:xfrm>
          </p:grpSpPr>
          <p:pic>
            <p:nvPicPr>
              <p:cNvPr id="53" name="Picture 11" descr="Icon&#10;&#10;Description automatically generated">
                <a:extLst>
                  <a:ext uri="{FF2B5EF4-FFF2-40B4-BE49-F238E27FC236}">
                    <a16:creationId xmlns:a16="http://schemas.microsoft.com/office/drawing/2014/main" id="{D179817A-ADA5-434D-9E90-ACDCBE83AD86}"/>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54" name="Picture 11" descr="Icon&#10;&#10;Description automatically generated">
                <a:extLst>
                  <a:ext uri="{FF2B5EF4-FFF2-40B4-BE49-F238E27FC236}">
                    <a16:creationId xmlns:a16="http://schemas.microsoft.com/office/drawing/2014/main" id="{7C07AFB1-75AF-4F07-9605-2BD9F13093B0}"/>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55" name="Picture 11" descr="Icon&#10;&#10;Description automatically generated">
                <a:extLst>
                  <a:ext uri="{FF2B5EF4-FFF2-40B4-BE49-F238E27FC236}">
                    <a16:creationId xmlns:a16="http://schemas.microsoft.com/office/drawing/2014/main" id="{6E61D013-9A39-474F-886F-340E91522DB7}"/>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56" name="Picture 11" descr="Icon&#10;&#10;Description automatically generated">
                <a:extLst>
                  <a:ext uri="{FF2B5EF4-FFF2-40B4-BE49-F238E27FC236}">
                    <a16:creationId xmlns:a16="http://schemas.microsoft.com/office/drawing/2014/main" id="{0BF683F2-5BE9-4354-A7CA-F4033C2A63B7}"/>
                  </a:ext>
                </a:extLst>
              </p:cNvPr>
              <p:cNvPicPr>
                <a:picLocks noChangeAspect="1"/>
              </p:cNvPicPr>
              <p:nvPr/>
            </p:nvPicPr>
            <p:blipFill>
              <a:blip r:embed="rId3"/>
              <a:stretch>
                <a:fillRect/>
              </a:stretch>
            </p:blipFill>
            <p:spPr>
              <a:xfrm>
                <a:off x="10517584" y="3646925"/>
                <a:ext cx="921409" cy="938925"/>
              </a:xfrm>
              <a:prstGeom prst="rect">
                <a:avLst/>
              </a:prstGeom>
            </p:spPr>
          </p:pic>
        </p:grpSp>
      </p:grpSp>
      <p:grpSp>
        <p:nvGrpSpPr>
          <p:cNvPr id="81" name="Group 80">
            <a:extLst>
              <a:ext uri="{FF2B5EF4-FFF2-40B4-BE49-F238E27FC236}">
                <a16:creationId xmlns:a16="http://schemas.microsoft.com/office/drawing/2014/main" id="{31E5DC8F-7C6B-4D5C-9BE8-4D3705734DAF}"/>
              </a:ext>
            </a:extLst>
          </p:cNvPr>
          <p:cNvGrpSpPr/>
          <p:nvPr/>
        </p:nvGrpSpPr>
        <p:grpSpPr>
          <a:xfrm>
            <a:off x="19369164" y="2967929"/>
            <a:ext cx="3113888" cy="7194730"/>
            <a:chOff x="10484398" y="3646925"/>
            <a:chExt cx="3696090" cy="8530370"/>
          </a:xfrm>
        </p:grpSpPr>
        <p:grpSp>
          <p:nvGrpSpPr>
            <p:cNvPr id="82" name="Group 81">
              <a:extLst>
                <a:ext uri="{FF2B5EF4-FFF2-40B4-BE49-F238E27FC236}">
                  <a16:creationId xmlns:a16="http://schemas.microsoft.com/office/drawing/2014/main" id="{E08B2036-3197-41F2-B2A0-1E54DEB00BD9}"/>
                </a:ext>
              </a:extLst>
            </p:cNvPr>
            <p:cNvGrpSpPr/>
            <p:nvPr/>
          </p:nvGrpSpPr>
          <p:grpSpPr>
            <a:xfrm>
              <a:off x="10517584" y="3646925"/>
              <a:ext cx="3661206" cy="938925"/>
              <a:chOff x="10517584" y="3646925"/>
              <a:chExt cx="3661206" cy="938925"/>
            </a:xfrm>
          </p:grpSpPr>
          <p:pic>
            <p:nvPicPr>
              <p:cNvPr id="113" name="Picture 11" descr="Icon&#10;&#10;Description automatically generated">
                <a:extLst>
                  <a:ext uri="{FF2B5EF4-FFF2-40B4-BE49-F238E27FC236}">
                    <a16:creationId xmlns:a16="http://schemas.microsoft.com/office/drawing/2014/main" id="{E7AB91CC-91B8-4E35-AD7F-A560E035DDB5}"/>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114" name="Picture 11" descr="Icon&#10;&#10;Description automatically generated">
                <a:extLst>
                  <a:ext uri="{FF2B5EF4-FFF2-40B4-BE49-F238E27FC236}">
                    <a16:creationId xmlns:a16="http://schemas.microsoft.com/office/drawing/2014/main" id="{616B3D7E-EB97-4257-9942-5D1EECE7B587}"/>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115" name="Picture 11" descr="Icon&#10;&#10;Description automatically generated">
                <a:extLst>
                  <a:ext uri="{FF2B5EF4-FFF2-40B4-BE49-F238E27FC236}">
                    <a16:creationId xmlns:a16="http://schemas.microsoft.com/office/drawing/2014/main" id="{820A5093-629C-4753-8970-43315676B73C}"/>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116" name="Picture 11" descr="Icon&#10;&#10;Description automatically generated">
                <a:extLst>
                  <a:ext uri="{FF2B5EF4-FFF2-40B4-BE49-F238E27FC236}">
                    <a16:creationId xmlns:a16="http://schemas.microsoft.com/office/drawing/2014/main" id="{AB22CB5D-8EA8-4480-93A3-7E94158D1BB6}"/>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83" name="Group 82">
              <a:extLst>
                <a:ext uri="{FF2B5EF4-FFF2-40B4-BE49-F238E27FC236}">
                  <a16:creationId xmlns:a16="http://schemas.microsoft.com/office/drawing/2014/main" id="{04AB51A3-B122-494D-B8AE-040309023C10}"/>
                </a:ext>
              </a:extLst>
            </p:cNvPr>
            <p:cNvGrpSpPr/>
            <p:nvPr/>
          </p:nvGrpSpPr>
          <p:grpSpPr>
            <a:xfrm>
              <a:off x="10518433" y="4915002"/>
              <a:ext cx="3661206" cy="938925"/>
              <a:chOff x="10517584" y="3646925"/>
              <a:chExt cx="3661206" cy="938925"/>
            </a:xfrm>
          </p:grpSpPr>
          <p:pic>
            <p:nvPicPr>
              <p:cNvPr id="109" name="Picture 11" descr="Icon&#10;&#10;Description automatically generated">
                <a:extLst>
                  <a:ext uri="{FF2B5EF4-FFF2-40B4-BE49-F238E27FC236}">
                    <a16:creationId xmlns:a16="http://schemas.microsoft.com/office/drawing/2014/main" id="{13A2B432-CF6B-4ACB-88DA-99CAD36977DD}"/>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110" name="Picture 11" descr="Icon&#10;&#10;Description automatically generated">
                <a:extLst>
                  <a:ext uri="{FF2B5EF4-FFF2-40B4-BE49-F238E27FC236}">
                    <a16:creationId xmlns:a16="http://schemas.microsoft.com/office/drawing/2014/main" id="{742AE550-1E31-4643-A1B4-B59A986CE9ED}"/>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111" name="Picture 11" descr="Icon&#10;&#10;Description automatically generated">
                <a:extLst>
                  <a:ext uri="{FF2B5EF4-FFF2-40B4-BE49-F238E27FC236}">
                    <a16:creationId xmlns:a16="http://schemas.microsoft.com/office/drawing/2014/main" id="{152437C3-1948-4622-9CA6-D48F9CCA1E50}"/>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112" name="Picture 11" descr="Icon&#10;&#10;Description automatically generated">
                <a:extLst>
                  <a:ext uri="{FF2B5EF4-FFF2-40B4-BE49-F238E27FC236}">
                    <a16:creationId xmlns:a16="http://schemas.microsoft.com/office/drawing/2014/main" id="{D923F13E-7799-4C29-8C0F-4A31BBC3715E}"/>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84" name="Group 83">
              <a:extLst>
                <a:ext uri="{FF2B5EF4-FFF2-40B4-BE49-F238E27FC236}">
                  <a16:creationId xmlns:a16="http://schemas.microsoft.com/office/drawing/2014/main" id="{FC7156B8-BB15-43FB-923F-AD850AD92FDD}"/>
                </a:ext>
              </a:extLst>
            </p:cNvPr>
            <p:cNvGrpSpPr/>
            <p:nvPr/>
          </p:nvGrpSpPr>
          <p:grpSpPr>
            <a:xfrm>
              <a:off x="10518433" y="6166062"/>
              <a:ext cx="3661206" cy="938925"/>
              <a:chOff x="10517584" y="3646925"/>
              <a:chExt cx="3661206" cy="938925"/>
            </a:xfrm>
          </p:grpSpPr>
          <p:pic>
            <p:nvPicPr>
              <p:cNvPr id="105" name="Picture 11" descr="Icon&#10;&#10;Description automatically generated">
                <a:extLst>
                  <a:ext uri="{FF2B5EF4-FFF2-40B4-BE49-F238E27FC236}">
                    <a16:creationId xmlns:a16="http://schemas.microsoft.com/office/drawing/2014/main" id="{905E3645-AC96-45DB-84C2-A4E32DBA207A}"/>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106" name="Picture 11" descr="Icon&#10;&#10;Description automatically generated">
                <a:extLst>
                  <a:ext uri="{FF2B5EF4-FFF2-40B4-BE49-F238E27FC236}">
                    <a16:creationId xmlns:a16="http://schemas.microsoft.com/office/drawing/2014/main" id="{81D7CA75-7266-44EF-ADD6-627B2F7E647F}"/>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107" name="Picture 11" descr="Icon&#10;&#10;Description automatically generated">
                <a:extLst>
                  <a:ext uri="{FF2B5EF4-FFF2-40B4-BE49-F238E27FC236}">
                    <a16:creationId xmlns:a16="http://schemas.microsoft.com/office/drawing/2014/main" id="{E5324E3F-A65E-4759-A621-181B34CE6C6A}"/>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108" name="Picture 11" descr="Icon&#10;&#10;Description automatically generated">
                <a:extLst>
                  <a:ext uri="{FF2B5EF4-FFF2-40B4-BE49-F238E27FC236}">
                    <a16:creationId xmlns:a16="http://schemas.microsoft.com/office/drawing/2014/main" id="{59F8680A-AF31-480E-B2FC-3BDF8E19C378}"/>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85" name="Group 84">
              <a:extLst>
                <a:ext uri="{FF2B5EF4-FFF2-40B4-BE49-F238E27FC236}">
                  <a16:creationId xmlns:a16="http://schemas.microsoft.com/office/drawing/2014/main" id="{C2F5EB27-24D5-4036-8A77-6995CD96B241}"/>
                </a:ext>
              </a:extLst>
            </p:cNvPr>
            <p:cNvGrpSpPr/>
            <p:nvPr/>
          </p:nvGrpSpPr>
          <p:grpSpPr>
            <a:xfrm>
              <a:off x="10519282" y="7434139"/>
              <a:ext cx="3661206" cy="938925"/>
              <a:chOff x="10517584" y="3646925"/>
              <a:chExt cx="3661206" cy="938925"/>
            </a:xfrm>
          </p:grpSpPr>
          <p:pic>
            <p:nvPicPr>
              <p:cNvPr id="101" name="Picture 11" descr="Icon&#10;&#10;Description automatically generated">
                <a:extLst>
                  <a:ext uri="{FF2B5EF4-FFF2-40B4-BE49-F238E27FC236}">
                    <a16:creationId xmlns:a16="http://schemas.microsoft.com/office/drawing/2014/main" id="{C6FB29AE-FC08-4D6F-BC45-3B24018819A6}"/>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102" name="Picture 11" descr="Icon&#10;&#10;Description automatically generated">
                <a:extLst>
                  <a:ext uri="{FF2B5EF4-FFF2-40B4-BE49-F238E27FC236}">
                    <a16:creationId xmlns:a16="http://schemas.microsoft.com/office/drawing/2014/main" id="{A832885F-DF32-4782-9BE2-D67F4C46FFCA}"/>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103" name="Picture 11" descr="Icon&#10;&#10;Description automatically generated">
                <a:extLst>
                  <a:ext uri="{FF2B5EF4-FFF2-40B4-BE49-F238E27FC236}">
                    <a16:creationId xmlns:a16="http://schemas.microsoft.com/office/drawing/2014/main" id="{3D9A5CF0-DF17-4F85-BD77-4D6D91990D28}"/>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104" name="Picture 11" descr="Icon&#10;&#10;Description automatically generated">
                <a:extLst>
                  <a:ext uri="{FF2B5EF4-FFF2-40B4-BE49-F238E27FC236}">
                    <a16:creationId xmlns:a16="http://schemas.microsoft.com/office/drawing/2014/main" id="{8B967407-D3E3-4925-8E5B-4F310A7C5B9A}"/>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86" name="Group 85">
              <a:extLst>
                <a:ext uri="{FF2B5EF4-FFF2-40B4-BE49-F238E27FC236}">
                  <a16:creationId xmlns:a16="http://schemas.microsoft.com/office/drawing/2014/main" id="{EA3CA2F1-0276-415D-929F-057C0DE8374B}"/>
                </a:ext>
              </a:extLst>
            </p:cNvPr>
            <p:cNvGrpSpPr/>
            <p:nvPr/>
          </p:nvGrpSpPr>
          <p:grpSpPr>
            <a:xfrm>
              <a:off x="10484398" y="8702216"/>
              <a:ext cx="3661206" cy="938925"/>
              <a:chOff x="10517584" y="3646925"/>
              <a:chExt cx="3661206" cy="938925"/>
            </a:xfrm>
          </p:grpSpPr>
          <p:pic>
            <p:nvPicPr>
              <p:cNvPr id="97" name="Picture 11" descr="Icon&#10;&#10;Description automatically generated">
                <a:extLst>
                  <a:ext uri="{FF2B5EF4-FFF2-40B4-BE49-F238E27FC236}">
                    <a16:creationId xmlns:a16="http://schemas.microsoft.com/office/drawing/2014/main" id="{B939CB96-3DD8-4BD2-99DB-03162D6B6189}"/>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98" name="Picture 11" descr="Icon&#10;&#10;Description automatically generated">
                <a:extLst>
                  <a:ext uri="{FF2B5EF4-FFF2-40B4-BE49-F238E27FC236}">
                    <a16:creationId xmlns:a16="http://schemas.microsoft.com/office/drawing/2014/main" id="{D4A9004B-5248-42AB-BFAE-198384A182DF}"/>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99" name="Picture 11" descr="Icon&#10;&#10;Description automatically generated">
                <a:extLst>
                  <a:ext uri="{FF2B5EF4-FFF2-40B4-BE49-F238E27FC236}">
                    <a16:creationId xmlns:a16="http://schemas.microsoft.com/office/drawing/2014/main" id="{FC2E309F-1B93-4E52-9E7D-3ADE35BE60B3}"/>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100" name="Picture 11" descr="Icon&#10;&#10;Description automatically generated">
                <a:extLst>
                  <a:ext uri="{FF2B5EF4-FFF2-40B4-BE49-F238E27FC236}">
                    <a16:creationId xmlns:a16="http://schemas.microsoft.com/office/drawing/2014/main" id="{43CE2465-3D6D-40F0-B869-F94E9BD325E5}"/>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87" name="Group 86">
              <a:extLst>
                <a:ext uri="{FF2B5EF4-FFF2-40B4-BE49-F238E27FC236}">
                  <a16:creationId xmlns:a16="http://schemas.microsoft.com/office/drawing/2014/main" id="{27B12828-64D6-4CB6-A17B-DB7060DF89C7}"/>
                </a:ext>
              </a:extLst>
            </p:cNvPr>
            <p:cNvGrpSpPr/>
            <p:nvPr/>
          </p:nvGrpSpPr>
          <p:grpSpPr>
            <a:xfrm>
              <a:off x="10485247" y="9970293"/>
              <a:ext cx="3661206" cy="938925"/>
              <a:chOff x="10517584" y="3646925"/>
              <a:chExt cx="3661206" cy="938925"/>
            </a:xfrm>
          </p:grpSpPr>
          <p:pic>
            <p:nvPicPr>
              <p:cNvPr id="93" name="Picture 11" descr="Icon&#10;&#10;Description automatically generated">
                <a:extLst>
                  <a:ext uri="{FF2B5EF4-FFF2-40B4-BE49-F238E27FC236}">
                    <a16:creationId xmlns:a16="http://schemas.microsoft.com/office/drawing/2014/main" id="{DB0C790D-4269-4D8A-8AE1-AB673108B5F3}"/>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94" name="Picture 11" descr="Icon&#10;&#10;Description automatically generated">
                <a:extLst>
                  <a:ext uri="{FF2B5EF4-FFF2-40B4-BE49-F238E27FC236}">
                    <a16:creationId xmlns:a16="http://schemas.microsoft.com/office/drawing/2014/main" id="{5BCB0986-B4BC-4457-8315-07B4FC2F357F}"/>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95" name="Picture 11" descr="Icon&#10;&#10;Description automatically generated">
                <a:extLst>
                  <a:ext uri="{FF2B5EF4-FFF2-40B4-BE49-F238E27FC236}">
                    <a16:creationId xmlns:a16="http://schemas.microsoft.com/office/drawing/2014/main" id="{298A4ED9-AAA6-4E47-B407-64B456B86CF1}"/>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96" name="Picture 11" descr="Icon&#10;&#10;Description automatically generated">
                <a:extLst>
                  <a:ext uri="{FF2B5EF4-FFF2-40B4-BE49-F238E27FC236}">
                    <a16:creationId xmlns:a16="http://schemas.microsoft.com/office/drawing/2014/main" id="{62F415EC-3222-4B67-B21F-13DE1156BE54}"/>
                  </a:ext>
                </a:extLst>
              </p:cNvPr>
              <p:cNvPicPr>
                <a:picLocks noChangeAspect="1"/>
              </p:cNvPicPr>
              <p:nvPr/>
            </p:nvPicPr>
            <p:blipFill>
              <a:blip r:embed="rId3"/>
              <a:stretch>
                <a:fillRect/>
              </a:stretch>
            </p:blipFill>
            <p:spPr>
              <a:xfrm>
                <a:off x="10517584" y="3646925"/>
                <a:ext cx="921409" cy="938925"/>
              </a:xfrm>
              <a:prstGeom prst="rect">
                <a:avLst/>
              </a:prstGeom>
            </p:spPr>
          </p:pic>
        </p:grpSp>
        <p:grpSp>
          <p:nvGrpSpPr>
            <p:cNvPr id="88" name="Group 87">
              <a:extLst>
                <a:ext uri="{FF2B5EF4-FFF2-40B4-BE49-F238E27FC236}">
                  <a16:creationId xmlns:a16="http://schemas.microsoft.com/office/drawing/2014/main" id="{A576F77A-F7BC-4724-9A78-6ED38999C496}"/>
                </a:ext>
              </a:extLst>
            </p:cNvPr>
            <p:cNvGrpSpPr/>
            <p:nvPr/>
          </p:nvGrpSpPr>
          <p:grpSpPr>
            <a:xfrm>
              <a:off x="10519282" y="11238370"/>
              <a:ext cx="3661206" cy="938925"/>
              <a:chOff x="10517584" y="3646925"/>
              <a:chExt cx="3661206" cy="938925"/>
            </a:xfrm>
          </p:grpSpPr>
          <p:pic>
            <p:nvPicPr>
              <p:cNvPr id="89" name="Picture 11" descr="Icon&#10;&#10;Description automatically generated">
                <a:extLst>
                  <a:ext uri="{FF2B5EF4-FFF2-40B4-BE49-F238E27FC236}">
                    <a16:creationId xmlns:a16="http://schemas.microsoft.com/office/drawing/2014/main" id="{95D04F19-D227-4ADE-96FB-1F705FFAE12F}"/>
                  </a:ext>
                </a:extLst>
              </p:cNvPr>
              <p:cNvPicPr>
                <a:picLocks noChangeAspect="1"/>
              </p:cNvPicPr>
              <p:nvPr/>
            </p:nvPicPr>
            <p:blipFill>
              <a:blip r:embed="rId3"/>
              <a:stretch>
                <a:fillRect/>
              </a:stretch>
            </p:blipFill>
            <p:spPr>
              <a:xfrm>
                <a:off x="11436522" y="3646925"/>
                <a:ext cx="921409" cy="938925"/>
              </a:xfrm>
              <a:prstGeom prst="rect">
                <a:avLst/>
              </a:prstGeom>
            </p:spPr>
          </p:pic>
          <p:pic>
            <p:nvPicPr>
              <p:cNvPr id="90" name="Picture 11" descr="Icon&#10;&#10;Description automatically generated">
                <a:extLst>
                  <a:ext uri="{FF2B5EF4-FFF2-40B4-BE49-F238E27FC236}">
                    <a16:creationId xmlns:a16="http://schemas.microsoft.com/office/drawing/2014/main" id="{32872209-ED34-49C6-9A7C-76BED6A008D4}"/>
                  </a:ext>
                </a:extLst>
              </p:cNvPr>
              <p:cNvPicPr>
                <a:picLocks noChangeAspect="1"/>
              </p:cNvPicPr>
              <p:nvPr/>
            </p:nvPicPr>
            <p:blipFill>
              <a:blip r:embed="rId3"/>
              <a:stretch>
                <a:fillRect/>
              </a:stretch>
            </p:blipFill>
            <p:spPr>
              <a:xfrm>
                <a:off x="12355460" y="3646925"/>
                <a:ext cx="921409" cy="938925"/>
              </a:xfrm>
              <a:prstGeom prst="rect">
                <a:avLst/>
              </a:prstGeom>
            </p:spPr>
          </p:pic>
          <p:pic>
            <p:nvPicPr>
              <p:cNvPr id="91" name="Picture 11" descr="Icon&#10;&#10;Description automatically generated">
                <a:extLst>
                  <a:ext uri="{FF2B5EF4-FFF2-40B4-BE49-F238E27FC236}">
                    <a16:creationId xmlns:a16="http://schemas.microsoft.com/office/drawing/2014/main" id="{B6E26684-9226-41C4-9513-DBE7CD0A9566}"/>
                  </a:ext>
                </a:extLst>
              </p:cNvPr>
              <p:cNvPicPr>
                <a:picLocks noChangeAspect="1"/>
              </p:cNvPicPr>
              <p:nvPr/>
            </p:nvPicPr>
            <p:blipFill>
              <a:blip r:embed="rId3"/>
              <a:stretch>
                <a:fillRect/>
              </a:stretch>
            </p:blipFill>
            <p:spPr>
              <a:xfrm>
                <a:off x="13257381" y="3646925"/>
                <a:ext cx="921409" cy="938925"/>
              </a:xfrm>
              <a:prstGeom prst="rect">
                <a:avLst/>
              </a:prstGeom>
            </p:spPr>
          </p:pic>
          <p:pic>
            <p:nvPicPr>
              <p:cNvPr id="92" name="Picture 11" descr="Icon&#10;&#10;Description automatically generated">
                <a:extLst>
                  <a:ext uri="{FF2B5EF4-FFF2-40B4-BE49-F238E27FC236}">
                    <a16:creationId xmlns:a16="http://schemas.microsoft.com/office/drawing/2014/main" id="{02F2A077-3251-4850-9039-3E79C0125CF1}"/>
                  </a:ext>
                </a:extLst>
              </p:cNvPr>
              <p:cNvPicPr>
                <a:picLocks noChangeAspect="1"/>
              </p:cNvPicPr>
              <p:nvPr/>
            </p:nvPicPr>
            <p:blipFill>
              <a:blip r:embed="rId3"/>
              <a:stretch>
                <a:fillRect/>
              </a:stretch>
            </p:blipFill>
            <p:spPr>
              <a:xfrm>
                <a:off x="10517584" y="3646925"/>
                <a:ext cx="921409" cy="938925"/>
              </a:xfrm>
              <a:prstGeom prst="rect">
                <a:avLst/>
              </a:prstGeom>
            </p:spPr>
          </p:pic>
        </p:grpSp>
      </p:grpSp>
      <p:sp>
        <p:nvSpPr>
          <p:cNvPr id="44" name="TextBox 43">
            <a:extLst>
              <a:ext uri="{FF2B5EF4-FFF2-40B4-BE49-F238E27FC236}">
                <a16:creationId xmlns:a16="http://schemas.microsoft.com/office/drawing/2014/main" id="{2BCA7838-ABC3-4736-A67F-8F56B52A00D3}"/>
              </a:ext>
            </a:extLst>
          </p:cNvPr>
          <p:cNvSpPr txBox="1"/>
          <p:nvPr/>
        </p:nvSpPr>
        <p:spPr>
          <a:xfrm>
            <a:off x="10769347" y="11002120"/>
            <a:ext cx="293155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GB" sz="3200" err="1">
                <a:solidFill>
                  <a:schemeClr val="bg1"/>
                </a:solidFill>
                <a:latin typeface="Helvetica Neue"/>
              </a:rPr>
              <a:t>DevGroup</a:t>
            </a:r>
            <a:r>
              <a:rPr lang="en-GB" sz="3200">
                <a:solidFill>
                  <a:schemeClr val="bg1"/>
                </a:solidFill>
                <a:latin typeface="Helvetica Neue"/>
              </a:rPr>
              <a:t> A</a:t>
            </a:r>
          </a:p>
        </p:txBody>
      </p:sp>
      <p:sp>
        <p:nvSpPr>
          <p:cNvPr id="119" name="TextBox 118">
            <a:extLst>
              <a:ext uri="{FF2B5EF4-FFF2-40B4-BE49-F238E27FC236}">
                <a16:creationId xmlns:a16="http://schemas.microsoft.com/office/drawing/2014/main" id="{9D425C81-2412-41ED-88A3-83F173F1967C}"/>
              </a:ext>
            </a:extLst>
          </p:cNvPr>
          <p:cNvSpPr txBox="1"/>
          <p:nvPr/>
        </p:nvSpPr>
        <p:spPr>
          <a:xfrm>
            <a:off x="15058573" y="11002969"/>
            <a:ext cx="293155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GB" sz="3200">
                <a:solidFill>
                  <a:schemeClr val="bg1"/>
                </a:solidFill>
                <a:latin typeface="Helvetica Neue"/>
              </a:rPr>
              <a:t>Dev Group B</a:t>
            </a:r>
          </a:p>
        </p:txBody>
      </p:sp>
      <p:sp>
        <p:nvSpPr>
          <p:cNvPr id="120" name="TextBox 119">
            <a:extLst>
              <a:ext uri="{FF2B5EF4-FFF2-40B4-BE49-F238E27FC236}">
                <a16:creationId xmlns:a16="http://schemas.microsoft.com/office/drawing/2014/main" id="{E78504E4-4CE2-4C5B-9899-E688C84609F0}"/>
              </a:ext>
            </a:extLst>
          </p:cNvPr>
          <p:cNvSpPr txBox="1"/>
          <p:nvPr/>
        </p:nvSpPr>
        <p:spPr>
          <a:xfrm>
            <a:off x="19466922" y="11003819"/>
            <a:ext cx="293155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GB" sz="3200">
                <a:solidFill>
                  <a:schemeClr val="bg1"/>
                </a:solidFill>
                <a:latin typeface="Helvetica Neue"/>
              </a:rPr>
              <a:t>Dev Group C</a:t>
            </a:r>
          </a:p>
        </p:txBody>
      </p:sp>
      <p:sp>
        <p:nvSpPr>
          <p:cNvPr id="121" name="TextBox 120">
            <a:extLst>
              <a:ext uri="{FF2B5EF4-FFF2-40B4-BE49-F238E27FC236}">
                <a16:creationId xmlns:a16="http://schemas.microsoft.com/office/drawing/2014/main" id="{6985B061-A290-4C88-9A40-42469659BD8A}"/>
              </a:ext>
            </a:extLst>
          </p:cNvPr>
          <p:cNvSpPr txBox="1"/>
          <p:nvPr/>
        </p:nvSpPr>
        <p:spPr>
          <a:xfrm>
            <a:off x="1956899" y="3833175"/>
            <a:ext cx="483227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GB" sz="3200">
                <a:solidFill>
                  <a:schemeClr val="bg1"/>
                </a:solidFill>
                <a:latin typeface="Helvetica Neue"/>
              </a:rPr>
              <a:t>Org / </a:t>
            </a:r>
            <a:r>
              <a:rPr lang="en-GB" sz="3200" err="1">
                <a:solidFill>
                  <a:schemeClr val="bg1"/>
                </a:solidFill>
                <a:latin typeface="Helvetica Neue"/>
              </a:rPr>
              <a:t>javascript-devs</a:t>
            </a:r>
            <a:endParaRPr lang="en-US" err="1">
              <a:solidFill>
                <a:schemeClr val="bg1"/>
              </a:solidFill>
            </a:endParaRPr>
          </a:p>
        </p:txBody>
      </p:sp>
      <p:sp>
        <p:nvSpPr>
          <p:cNvPr id="122" name="TextBox 121">
            <a:extLst>
              <a:ext uri="{FF2B5EF4-FFF2-40B4-BE49-F238E27FC236}">
                <a16:creationId xmlns:a16="http://schemas.microsoft.com/office/drawing/2014/main" id="{FBB49952-5766-4DB8-A0C6-5B403BA44ACB}"/>
              </a:ext>
            </a:extLst>
          </p:cNvPr>
          <p:cNvSpPr txBox="1"/>
          <p:nvPr/>
        </p:nvSpPr>
        <p:spPr>
          <a:xfrm>
            <a:off x="2893704" y="6240656"/>
            <a:ext cx="293155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GB" sz="3200">
                <a:solidFill>
                  <a:schemeClr val="bg1"/>
                </a:solidFill>
                <a:latin typeface="Helvetica Neue"/>
              </a:rPr>
              <a:t>org/security</a:t>
            </a:r>
            <a:endParaRPr lang="en-US"/>
          </a:p>
        </p:txBody>
      </p:sp>
      <p:sp>
        <p:nvSpPr>
          <p:cNvPr id="123" name="TextBox 122">
            <a:extLst>
              <a:ext uri="{FF2B5EF4-FFF2-40B4-BE49-F238E27FC236}">
                <a16:creationId xmlns:a16="http://schemas.microsoft.com/office/drawing/2014/main" id="{B73FE4D8-027A-46A8-B28B-0F606A3C8893}"/>
              </a:ext>
            </a:extLst>
          </p:cNvPr>
          <p:cNvSpPr txBox="1"/>
          <p:nvPr/>
        </p:nvSpPr>
        <p:spPr>
          <a:xfrm>
            <a:off x="2894553" y="9372700"/>
            <a:ext cx="293155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GB" sz="3200">
                <a:solidFill>
                  <a:schemeClr val="bg1"/>
                </a:solidFill>
                <a:latin typeface="Helvetica Neue"/>
              </a:rPr>
              <a:t>org/SQL</a:t>
            </a:r>
            <a:endParaRPr lang="en-US">
              <a:solidFill>
                <a:schemeClr val="bg1"/>
              </a:solidFill>
            </a:endParaRPr>
          </a:p>
        </p:txBody>
      </p:sp>
      <p:grpSp>
        <p:nvGrpSpPr>
          <p:cNvPr id="9" name="Group 8">
            <a:extLst>
              <a:ext uri="{FF2B5EF4-FFF2-40B4-BE49-F238E27FC236}">
                <a16:creationId xmlns:a16="http://schemas.microsoft.com/office/drawing/2014/main" id="{18376F83-19C7-2B4A-9960-C8925C41FE0C}"/>
              </a:ext>
            </a:extLst>
          </p:cNvPr>
          <p:cNvGrpSpPr/>
          <p:nvPr/>
        </p:nvGrpSpPr>
        <p:grpSpPr>
          <a:xfrm>
            <a:off x="2077625" y="3696986"/>
            <a:ext cx="20690934" cy="5397997"/>
            <a:chOff x="2077625" y="3696986"/>
            <a:chExt cx="20690934" cy="5397997"/>
          </a:xfrm>
        </p:grpSpPr>
        <p:sp>
          <p:nvSpPr>
            <p:cNvPr id="961" name="L-Shape 960">
              <a:extLst>
                <a:ext uri="{FF2B5EF4-FFF2-40B4-BE49-F238E27FC236}">
                  <a16:creationId xmlns:a16="http://schemas.microsoft.com/office/drawing/2014/main" id="{89A78FC4-6C96-4411-A108-CDAEC583A9D9}"/>
                </a:ext>
              </a:extLst>
            </p:cNvPr>
            <p:cNvSpPr/>
            <p:nvPr/>
          </p:nvSpPr>
          <p:spPr>
            <a:xfrm>
              <a:off x="10614461" y="4411653"/>
              <a:ext cx="1612148" cy="4683330"/>
            </a:xfrm>
            <a:prstGeom prst="corner">
              <a:avLst>
                <a:gd name="adj1" fmla="val 50000"/>
                <a:gd name="adj2" fmla="val 50000"/>
              </a:avLst>
            </a:prstGeom>
            <a:solidFill>
              <a:srgbClr val="6BB8FF">
                <a:alpha val="2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62" name="Rectangle 961">
              <a:extLst>
                <a:ext uri="{FF2B5EF4-FFF2-40B4-BE49-F238E27FC236}">
                  <a16:creationId xmlns:a16="http://schemas.microsoft.com/office/drawing/2014/main" id="{39FF15C0-FEBC-4B72-B067-B40DAC439F80}"/>
                </a:ext>
              </a:extLst>
            </p:cNvPr>
            <p:cNvSpPr/>
            <p:nvPr/>
          </p:nvSpPr>
          <p:spPr>
            <a:xfrm>
              <a:off x="12223372" y="8290827"/>
              <a:ext cx="10545187" cy="791913"/>
            </a:xfrm>
            <a:prstGeom prst="rect">
              <a:avLst/>
            </a:prstGeom>
            <a:solidFill>
              <a:srgbClr val="6BB8FF">
                <a:alpha val="2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6" name="Rectangle 125">
              <a:extLst>
                <a:ext uri="{FF2B5EF4-FFF2-40B4-BE49-F238E27FC236}">
                  <a16:creationId xmlns:a16="http://schemas.microsoft.com/office/drawing/2014/main" id="{FECB6756-F6F9-47E6-A9BD-46F862F43276}"/>
                </a:ext>
              </a:extLst>
            </p:cNvPr>
            <p:cNvSpPr/>
            <p:nvPr/>
          </p:nvSpPr>
          <p:spPr>
            <a:xfrm>
              <a:off x="2077625" y="3696986"/>
              <a:ext cx="9363108" cy="714667"/>
            </a:xfrm>
            <a:prstGeom prst="rect">
              <a:avLst/>
            </a:prstGeom>
            <a:solidFill>
              <a:srgbClr val="6BB8FF">
                <a:alpha val="2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128" name="Rectangle 127">
            <a:extLst>
              <a:ext uri="{FF2B5EF4-FFF2-40B4-BE49-F238E27FC236}">
                <a16:creationId xmlns:a16="http://schemas.microsoft.com/office/drawing/2014/main" id="{3F11E6EE-0307-6B44-86A0-8D61B90E6D16}"/>
              </a:ext>
            </a:extLst>
          </p:cNvPr>
          <p:cNvSpPr/>
          <p:nvPr/>
        </p:nvSpPr>
        <p:spPr>
          <a:xfrm>
            <a:off x="15005792" y="2956688"/>
            <a:ext cx="7762768" cy="791913"/>
          </a:xfrm>
          <a:prstGeom prst="rect">
            <a:avLst/>
          </a:prstGeom>
          <a:solidFill>
            <a:srgbClr val="00B050">
              <a:alpha val="2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9" name="Rectangle 128">
            <a:extLst>
              <a:ext uri="{FF2B5EF4-FFF2-40B4-BE49-F238E27FC236}">
                <a16:creationId xmlns:a16="http://schemas.microsoft.com/office/drawing/2014/main" id="{BFAA28B7-796A-7E43-A3B2-E520C6D333AF}"/>
              </a:ext>
            </a:extLst>
          </p:cNvPr>
          <p:cNvSpPr/>
          <p:nvPr/>
        </p:nvSpPr>
        <p:spPr>
          <a:xfrm>
            <a:off x="2077625" y="6014487"/>
            <a:ext cx="13674395" cy="1043739"/>
          </a:xfrm>
          <a:prstGeom prst="rect">
            <a:avLst/>
          </a:prstGeom>
          <a:solidFill>
            <a:srgbClr val="00B050">
              <a:alpha val="2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700CD89-F026-6A40-B480-FABC939047CC}"/>
              </a:ext>
            </a:extLst>
          </p:cNvPr>
          <p:cNvSpPr/>
          <p:nvPr/>
        </p:nvSpPr>
        <p:spPr>
          <a:xfrm>
            <a:off x="14995631" y="3671744"/>
            <a:ext cx="725909" cy="2352645"/>
          </a:xfrm>
          <a:prstGeom prst="rect">
            <a:avLst/>
          </a:prstGeom>
          <a:solidFill>
            <a:srgbClr val="00B050">
              <a:alpha val="2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7" name="Rectangle 116">
            <a:extLst>
              <a:ext uri="{FF2B5EF4-FFF2-40B4-BE49-F238E27FC236}">
                <a16:creationId xmlns:a16="http://schemas.microsoft.com/office/drawing/2014/main" id="{D67180CE-860E-3746-8F87-DF52241DB7B3}"/>
              </a:ext>
            </a:extLst>
          </p:cNvPr>
          <p:cNvSpPr/>
          <p:nvPr/>
        </p:nvSpPr>
        <p:spPr>
          <a:xfrm>
            <a:off x="1956899" y="9274056"/>
            <a:ext cx="16133391" cy="1043739"/>
          </a:xfrm>
          <a:prstGeom prst="rect">
            <a:avLst/>
          </a:prstGeom>
          <a:solidFill>
            <a:schemeClr val="accent2">
              <a:lumMod val="75000"/>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269995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2C3F09DF-32D8-4720-8156-40C71A20FD10}"/>
              </a:ext>
            </a:extLst>
          </p:cNvPr>
          <p:cNvPicPr>
            <a:picLocks noChangeAspect="1"/>
          </p:cNvPicPr>
          <p:nvPr/>
        </p:nvPicPr>
        <p:blipFill>
          <a:blip r:embed="rId3"/>
          <a:stretch>
            <a:fillRect/>
          </a:stretch>
        </p:blipFill>
        <p:spPr>
          <a:xfrm>
            <a:off x="6087699" y="1662494"/>
            <a:ext cx="16847670" cy="10377407"/>
          </a:xfrm>
          <a:prstGeom prst="rect">
            <a:avLst/>
          </a:prstGeom>
          <a:ln>
            <a:noFill/>
          </a:ln>
          <a:effectLst>
            <a:outerShdw blurRad="292100" dist="139700" dir="2700000" algn="tl" rotWithShape="0">
              <a:srgbClr val="333333">
                <a:alpha val="65000"/>
              </a:srgbClr>
            </a:outerShdw>
          </a:effectLst>
        </p:spPr>
      </p:pic>
      <p:sp>
        <p:nvSpPr>
          <p:cNvPr id="2" name="Google Shape;239;p56">
            <a:extLst>
              <a:ext uri="{FF2B5EF4-FFF2-40B4-BE49-F238E27FC236}">
                <a16:creationId xmlns:a16="http://schemas.microsoft.com/office/drawing/2014/main" id="{32E0B6A8-0F37-CF43-9878-D7BA01710E2C}"/>
              </a:ext>
            </a:extLst>
          </p:cNvPr>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rPr>
              <a:t>Nested Teams</a:t>
            </a:r>
          </a:p>
        </p:txBody>
      </p:sp>
    </p:spTree>
    <p:extLst>
      <p:ext uri="{BB962C8B-B14F-4D97-AF65-F5344CB8AC3E}">
        <p14:creationId xmlns:p14="http://schemas.microsoft.com/office/powerpoint/2010/main" val="297510587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p>
        </p:txBody>
      </p:sp>
    </p:spTree>
    <p:extLst>
      <p:ext uri="{BB962C8B-B14F-4D97-AF65-F5344CB8AC3E}">
        <p14:creationId xmlns:p14="http://schemas.microsoft.com/office/powerpoint/2010/main" val="1277057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E39E-2D08-4659-88D1-ACD77638CA96}"/>
              </a:ext>
            </a:extLst>
          </p:cNvPr>
          <p:cNvSpPr>
            <a:spLocks noGrp="1"/>
          </p:cNvSpPr>
          <p:nvPr>
            <p:ph type="title"/>
          </p:nvPr>
        </p:nvSpPr>
        <p:spPr/>
        <p:txBody>
          <a:bodyPr/>
          <a:lstStyle/>
          <a:p>
            <a:r>
              <a:rPr lang="en-US"/>
              <a:t>UI walkthrough</a:t>
            </a:r>
          </a:p>
        </p:txBody>
      </p:sp>
      <p:sp>
        <p:nvSpPr>
          <p:cNvPr id="3" name="Footer Placeholder 2">
            <a:extLst>
              <a:ext uri="{FF2B5EF4-FFF2-40B4-BE49-F238E27FC236}">
                <a16:creationId xmlns:a16="http://schemas.microsoft.com/office/drawing/2014/main" id="{F3AF7B46-7F16-48A8-8D6B-408E1097AC9F}"/>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223739400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04"/>
          <p:cNvSpPr txBox="1">
            <a:spLocks noGrp="1"/>
          </p:cNvSpPr>
          <p:nvPr>
            <p:ph type="body" idx="4294967295"/>
          </p:nvPr>
        </p:nvSpPr>
        <p:spPr>
          <a:xfrm>
            <a:off x="2102452" y="3486451"/>
            <a:ext cx="18747796" cy="7650163"/>
          </a:xfrm>
          <a:prstGeom prst="rect">
            <a:avLst/>
          </a:prstGeom>
          <a:ln>
            <a:noFill/>
          </a:ln>
        </p:spPr>
        <p:txBody>
          <a:bodyPr spcFirstLastPara="1" wrap="square" lIns="50800" tIns="50800" rIns="50800" bIns="50800" anchor="b" anchorCtr="0">
            <a:noAutofit/>
          </a:bodyPr>
          <a:lstStyle/>
          <a:p>
            <a:pPr marL="1219200" indent="-914400" algn="l">
              <a:lnSpc>
                <a:spcPct val="150000"/>
              </a:lnSpc>
              <a:buAutoNum type="arabicPeriod"/>
            </a:pPr>
            <a:r>
              <a:rPr lang="en-US" sz="4000">
                <a:solidFill>
                  <a:schemeClr val="bg1"/>
                </a:solidFill>
              </a:rPr>
              <a:t>GitHub permission model</a:t>
            </a:r>
            <a:endParaRPr lang="en-US"/>
          </a:p>
          <a:p>
            <a:pPr marL="1219200" indent="-914400" algn="l">
              <a:lnSpc>
                <a:spcPct val="150000"/>
              </a:lnSpc>
              <a:buAutoNum type="arabicPeriod"/>
            </a:pPr>
            <a:r>
              <a:rPr lang="en-US" sz="4000">
                <a:solidFill>
                  <a:schemeClr val="bg1"/>
                </a:solidFill>
              </a:rPr>
              <a:t>Enterprise Account vs Organizations</a:t>
            </a:r>
          </a:p>
          <a:p>
            <a:pPr marL="1219200" indent="-914400" algn="l">
              <a:lnSpc>
                <a:spcPct val="150000"/>
              </a:lnSpc>
              <a:buAutoNum type="arabicPeriod"/>
            </a:pPr>
            <a:r>
              <a:rPr lang="en-US" sz="4000">
                <a:solidFill>
                  <a:schemeClr val="bg1"/>
                </a:solidFill>
              </a:rPr>
              <a:t>Membership, privileges, and security</a:t>
            </a:r>
          </a:p>
          <a:p>
            <a:pPr marL="1219200" indent="-914400" algn="l">
              <a:lnSpc>
                <a:spcPct val="150000"/>
              </a:lnSpc>
              <a:buAutoNum type="arabicPeriod"/>
            </a:pPr>
            <a:r>
              <a:rPr lang="en-US" sz="4000">
                <a:solidFill>
                  <a:schemeClr val="bg1"/>
                </a:solidFill>
              </a:rPr>
              <a:t>Team best practices</a:t>
            </a:r>
            <a:endParaRPr lang="en-US">
              <a:solidFill>
                <a:schemeClr val="bg1"/>
              </a:solidFill>
            </a:endParaRPr>
          </a:p>
          <a:p>
            <a:pPr marL="0" indent="0" algn="l"/>
            <a:endParaRPr/>
          </a:p>
          <a:p>
            <a:pPr marL="0" indent="0" algn="l"/>
            <a:endParaRPr/>
          </a:p>
          <a:p>
            <a:pPr marL="0" indent="0" algn="l">
              <a:spcBef>
                <a:spcPts val="1067"/>
              </a:spcBef>
            </a:pPr>
            <a:endParaRPr lang="en"/>
          </a:p>
        </p:txBody>
      </p:sp>
      <p:sp>
        <p:nvSpPr>
          <p:cNvPr id="563" name="Google Shape;563;p104"/>
          <p:cNvSpPr txBox="1">
            <a:spLocks noGrp="1"/>
          </p:cNvSpPr>
          <p:nvPr>
            <p:ph type="title" idx="4294967295"/>
          </p:nvPr>
        </p:nvSpPr>
        <p:spPr>
          <a:xfrm>
            <a:off x="0" y="542925"/>
            <a:ext cx="23698014" cy="1539875"/>
          </a:xfrm>
          <a:prstGeom prst="rect">
            <a:avLst/>
          </a:prstGeom>
        </p:spPr>
        <p:txBody>
          <a:bodyPr spcFirstLastPara="1" wrap="square" lIns="50800" tIns="50800" rIns="50800" bIns="50800" anchor="t" anchorCtr="0">
            <a:noAutofit/>
          </a:bodyPr>
          <a:lstStyle/>
          <a:p>
            <a:pPr marL="1219200" algn="ctr"/>
            <a:r>
              <a:rPr lang="en" sz="9600">
                <a:solidFill>
                  <a:schemeClr val="bg1"/>
                </a:solidFill>
              </a:rPr>
              <a:t>Team and organization management</a:t>
            </a:r>
            <a:endParaRPr lang="en-US" sz="9600">
              <a:solidFill>
                <a:schemeClr val="bg1"/>
              </a:solidFill>
            </a:endParaRPr>
          </a:p>
        </p:txBody>
      </p:sp>
      <p:pic>
        <p:nvPicPr>
          <p:cNvPr id="2" name="Picture 3" descr="Icon&#10;&#10;Description automatically generated">
            <a:extLst>
              <a:ext uri="{FF2B5EF4-FFF2-40B4-BE49-F238E27FC236}">
                <a16:creationId xmlns:a16="http://schemas.microsoft.com/office/drawing/2014/main" id="{89886DFE-A88F-4741-98D8-F38D109FC415}"/>
              </a:ext>
            </a:extLst>
          </p:cNvPr>
          <p:cNvPicPr>
            <a:picLocks noChangeAspect="1"/>
          </p:cNvPicPr>
          <p:nvPr/>
        </p:nvPicPr>
        <p:blipFill>
          <a:blip r:embed="rId3"/>
          <a:stretch>
            <a:fillRect/>
          </a:stretch>
        </p:blipFill>
        <p:spPr>
          <a:xfrm>
            <a:off x="14744869" y="4160744"/>
            <a:ext cx="4845652" cy="4845652"/>
          </a:xfrm>
          <a:prstGeom prst="rect">
            <a:avLst/>
          </a:prstGeom>
        </p:spPr>
      </p:pic>
    </p:spTree>
    <p:extLst>
      <p:ext uri="{BB962C8B-B14F-4D97-AF65-F5344CB8AC3E}">
        <p14:creationId xmlns:p14="http://schemas.microsoft.com/office/powerpoint/2010/main" val="413085550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E39E-2D08-4659-88D1-ACD77638CA96}"/>
              </a:ext>
            </a:extLst>
          </p:cNvPr>
          <p:cNvSpPr>
            <a:spLocks noGrp="1"/>
          </p:cNvSpPr>
          <p:nvPr>
            <p:ph type="title"/>
          </p:nvPr>
        </p:nvSpPr>
        <p:spPr/>
        <p:txBody>
          <a:bodyPr/>
          <a:lstStyle/>
          <a:p>
            <a:r>
              <a:rPr lang="en-US"/>
              <a:t>GitHub permission model</a:t>
            </a:r>
          </a:p>
        </p:txBody>
      </p:sp>
      <p:sp>
        <p:nvSpPr>
          <p:cNvPr id="3" name="Footer Placeholder 2">
            <a:extLst>
              <a:ext uri="{FF2B5EF4-FFF2-40B4-BE49-F238E27FC236}">
                <a16:creationId xmlns:a16="http://schemas.microsoft.com/office/drawing/2014/main" id="{F3AF7B46-7F16-48A8-8D6B-408E1097AC9F}"/>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30824727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a:extLst>
              <a:ext uri="{FF2B5EF4-FFF2-40B4-BE49-F238E27FC236}">
                <a16:creationId xmlns:a16="http://schemas.microsoft.com/office/drawing/2014/main" id="{63C2A7A5-6306-B44F-90E9-50176192B3E8}"/>
              </a:ext>
            </a:extLst>
          </p:cNvPr>
          <p:cNvCxnSpPr>
            <a:cxnSpLocks/>
          </p:cNvCxnSpPr>
          <p:nvPr/>
        </p:nvCxnSpPr>
        <p:spPr>
          <a:xfrm>
            <a:off x="7195869" y="2542106"/>
            <a:ext cx="2490674"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BC98D7A-08F2-9F47-BAAF-116C7EA63C0B}"/>
              </a:ext>
            </a:extLst>
          </p:cNvPr>
          <p:cNvCxnSpPr>
            <a:cxnSpLocks/>
          </p:cNvCxnSpPr>
          <p:nvPr/>
        </p:nvCxnSpPr>
        <p:spPr>
          <a:xfrm>
            <a:off x="12274739" y="2542106"/>
            <a:ext cx="2490674"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AE8C73F-C56E-1749-8640-6377CE25F924}"/>
              </a:ext>
            </a:extLst>
          </p:cNvPr>
          <p:cNvCxnSpPr>
            <a:cxnSpLocks/>
          </p:cNvCxnSpPr>
          <p:nvPr/>
        </p:nvCxnSpPr>
        <p:spPr>
          <a:xfrm>
            <a:off x="13250966" y="8528680"/>
            <a:ext cx="0" cy="3768112"/>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3A3FB31-2E67-E84D-9AC6-16842989460D}"/>
              </a:ext>
            </a:extLst>
          </p:cNvPr>
          <p:cNvCxnSpPr>
            <a:cxnSpLocks/>
          </p:cNvCxnSpPr>
          <p:nvPr/>
        </p:nvCxnSpPr>
        <p:spPr>
          <a:xfrm>
            <a:off x="7195868" y="10330491"/>
            <a:ext cx="0" cy="2305938"/>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959581-6EB6-204A-87ED-C1CC2092629E}"/>
              </a:ext>
            </a:extLst>
          </p:cNvPr>
          <p:cNvCxnSpPr/>
          <p:nvPr/>
        </p:nvCxnSpPr>
        <p:spPr>
          <a:xfrm>
            <a:off x="6032062" y="6047249"/>
            <a:ext cx="0" cy="4387746"/>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D84714E-C639-0249-AFA3-E00AE4199E9A}"/>
              </a:ext>
            </a:extLst>
          </p:cNvPr>
          <p:cNvCxnSpPr>
            <a:cxnSpLocks/>
          </p:cNvCxnSpPr>
          <p:nvPr/>
        </p:nvCxnSpPr>
        <p:spPr>
          <a:xfrm>
            <a:off x="3527760" y="3301727"/>
            <a:ext cx="0" cy="711101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98" name="Rounded Rectangle 97">
            <a:extLst>
              <a:ext uri="{FF2B5EF4-FFF2-40B4-BE49-F238E27FC236}">
                <a16:creationId xmlns:a16="http://schemas.microsoft.com/office/drawing/2014/main" id="{110C8420-4F30-864F-AB75-67BA240B2566}"/>
              </a:ext>
            </a:extLst>
          </p:cNvPr>
          <p:cNvSpPr/>
          <p:nvPr/>
        </p:nvSpPr>
        <p:spPr>
          <a:xfrm>
            <a:off x="3044001" y="1522354"/>
            <a:ext cx="4151870" cy="17793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Enterprise</a:t>
            </a:r>
          </a:p>
        </p:txBody>
      </p:sp>
      <p:sp>
        <p:nvSpPr>
          <p:cNvPr id="99" name="TextBox 98">
            <a:extLst>
              <a:ext uri="{FF2B5EF4-FFF2-40B4-BE49-F238E27FC236}">
                <a16:creationId xmlns:a16="http://schemas.microsoft.com/office/drawing/2014/main" id="{5C857172-80FF-8F49-BDB9-5F1C9F92F814}"/>
              </a:ext>
            </a:extLst>
          </p:cNvPr>
          <p:cNvSpPr txBox="1"/>
          <p:nvPr/>
        </p:nvSpPr>
        <p:spPr>
          <a:xfrm>
            <a:off x="3550245" y="3260590"/>
            <a:ext cx="3993930" cy="461665"/>
          </a:xfrm>
          <a:prstGeom prst="rect">
            <a:avLst/>
          </a:prstGeom>
          <a:noFill/>
        </p:spPr>
        <p:txBody>
          <a:bodyPr wrap="square" rtlCol="0">
            <a:spAutoFit/>
          </a:bodyPr>
          <a:lstStyle/>
          <a:p>
            <a:r>
              <a:rPr lang="en-DE" sz="24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/enterprises/name</a:t>
            </a:r>
          </a:p>
        </p:txBody>
      </p:sp>
      <p:sp>
        <p:nvSpPr>
          <p:cNvPr id="100" name="Rounded Rectangle 99">
            <a:extLst>
              <a:ext uri="{FF2B5EF4-FFF2-40B4-BE49-F238E27FC236}">
                <a16:creationId xmlns:a16="http://schemas.microsoft.com/office/drawing/2014/main" id="{76A7DDEA-A055-E14A-91F2-03902A84806B}"/>
              </a:ext>
            </a:extLst>
          </p:cNvPr>
          <p:cNvSpPr/>
          <p:nvPr/>
        </p:nvSpPr>
        <p:spPr>
          <a:xfrm>
            <a:off x="5445755" y="4424632"/>
            <a:ext cx="4151870" cy="177937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Organizations</a:t>
            </a:r>
          </a:p>
        </p:txBody>
      </p:sp>
      <p:sp>
        <p:nvSpPr>
          <p:cNvPr id="101" name="Rounded Rectangle 100">
            <a:extLst>
              <a:ext uri="{FF2B5EF4-FFF2-40B4-BE49-F238E27FC236}">
                <a16:creationId xmlns:a16="http://schemas.microsoft.com/office/drawing/2014/main" id="{BC638F88-0626-5048-9E5B-D3C13B2D62FF}"/>
              </a:ext>
            </a:extLst>
          </p:cNvPr>
          <p:cNvSpPr/>
          <p:nvPr/>
        </p:nvSpPr>
        <p:spPr>
          <a:xfrm>
            <a:off x="9686544" y="1833419"/>
            <a:ext cx="2959464" cy="126834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Policies</a:t>
            </a:r>
          </a:p>
        </p:txBody>
      </p:sp>
      <p:sp>
        <p:nvSpPr>
          <p:cNvPr id="102" name="Rounded Rectangle 101">
            <a:extLst>
              <a:ext uri="{FF2B5EF4-FFF2-40B4-BE49-F238E27FC236}">
                <a16:creationId xmlns:a16="http://schemas.microsoft.com/office/drawing/2014/main" id="{E8C4BD94-8F4E-6D4A-9DF4-DF308FA4A9DC}"/>
              </a:ext>
            </a:extLst>
          </p:cNvPr>
          <p:cNvSpPr/>
          <p:nvPr/>
        </p:nvSpPr>
        <p:spPr>
          <a:xfrm>
            <a:off x="14626406" y="1833419"/>
            <a:ext cx="2959464" cy="126834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Settings</a:t>
            </a:r>
          </a:p>
        </p:txBody>
      </p:sp>
      <p:sp>
        <p:nvSpPr>
          <p:cNvPr id="103" name="Rounded Rectangle 102">
            <a:extLst>
              <a:ext uri="{FF2B5EF4-FFF2-40B4-BE49-F238E27FC236}">
                <a16:creationId xmlns:a16="http://schemas.microsoft.com/office/drawing/2014/main" id="{0A6BE3E3-05D6-3E4C-ADC5-E070E8234B12}"/>
              </a:ext>
            </a:extLst>
          </p:cNvPr>
          <p:cNvSpPr/>
          <p:nvPr/>
        </p:nvSpPr>
        <p:spPr>
          <a:xfrm>
            <a:off x="2838905" y="7689473"/>
            <a:ext cx="2013158" cy="8627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Owners</a:t>
            </a:r>
          </a:p>
        </p:txBody>
      </p:sp>
      <p:sp>
        <p:nvSpPr>
          <p:cNvPr id="104" name="TextBox 103">
            <a:extLst>
              <a:ext uri="{FF2B5EF4-FFF2-40B4-BE49-F238E27FC236}">
                <a16:creationId xmlns:a16="http://schemas.microsoft.com/office/drawing/2014/main" id="{1BB7E05F-AA69-9B4B-9A4E-5FA03FD7C2D0}"/>
              </a:ext>
            </a:extLst>
          </p:cNvPr>
          <p:cNvSpPr txBox="1"/>
          <p:nvPr/>
        </p:nvSpPr>
        <p:spPr>
          <a:xfrm>
            <a:off x="6162027" y="6342782"/>
            <a:ext cx="3993930" cy="461665"/>
          </a:xfrm>
          <a:prstGeom prst="rect">
            <a:avLst/>
          </a:prstGeom>
          <a:noFill/>
        </p:spPr>
        <p:txBody>
          <a:bodyPr wrap="square" rtlCol="0">
            <a:spAutoFit/>
          </a:bodyPr>
          <a:lstStyle/>
          <a:p>
            <a:r>
              <a:rPr lang="en-DE" sz="2400" dirty="0">
                <a:solidFill>
                  <a:schemeClr val="accent6">
                    <a:lumMod val="50000"/>
                  </a:schemeClr>
                </a:solidFill>
                <a:latin typeface="Helvetica Neue" panose="02000503000000020004" pitchFamily="2" charset="0"/>
                <a:ea typeface="Helvetica Neue" panose="02000503000000020004" pitchFamily="2" charset="0"/>
                <a:cs typeface="Helvetica Neue" panose="02000503000000020004" pitchFamily="2" charset="0"/>
              </a:rPr>
              <a:t>/orgs/name</a:t>
            </a:r>
          </a:p>
        </p:txBody>
      </p:sp>
      <p:sp>
        <p:nvSpPr>
          <p:cNvPr id="105" name="Rounded Rectangle 104">
            <a:extLst>
              <a:ext uri="{FF2B5EF4-FFF2-40B4-BE49-F238E27FC236}">
                <a16:creationId xmlns:a16="http://schemas.microsoft.com/office/drawing/2014/main" id="{3F75A71E-0889-B54B-BFC5-1C6F357B0B41}"/>
              </a:ext>
            </a:extLst>
          </p:cNvPr>
          <p:cNvSpPr/>
          <p:nvPr/>
        </p:nvSpPr>
        <p:spPr>
          <a:xfrm>
            <a:off x="2838905" y="8939805"/>
            <a:ext cx="2013158" cy="8627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Members</a:t>
            </a:r>
          </a:p>
        </p:txBody>
      </p:sp>
      <p:sp>
        <p:nvSpPr>
          <p:cNvPr id="106" name="Rounded Rectangle 105">
            <a:extLst>
              <a:ext uri="{FF2B5EF4-FFF2-40B4-BE49-F238E27FC236}">
                <a16:creationId xmlns:a16="http://schemas.microsoft.com/office/drawing/2014/main" id="{99940071-3FB6-F247-BBAD-27052CA12DCF}"/>
              </a:ext>
            </a:extLst>
          </p:cNvPr>
          <p:cNvSpPr/>
          <p:nvPr/>
        </p:nvSpPr>
        <p:spPr>
          <a:xfrm>
            <a:off x="2791465" y="10190137"/>
            <a:ext cx="2013158" cy="12438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Billing Manager</a:t>
            </a:r>
          </a:p>
        </p:txBody>
      </p:sp>
      <p:sp>
        <p:nvSpPr>
          <p:cNvPr id="107" name="Rounded Rectangle 106">
            <a:extLst>
              <a:ext uri="{FF2B5EF4-FFF2-40B4-BE49-F238E27FC236}">
                <a16:creationId xmlns:a16="http://schemas.microsoft.com/office/drawing/2014/main" id="{BAF08840-0BBE-5846-90BE-32736354B240}"/>
              </a:ext>
            </a:extLst>
          </p:cNvPr>
          <p:cNvSpPr/>
          <p:nvPr/>
        </p:nvSpPr>
        <p:spPr>
          <a:xfrm>
            <a:off x="6013315" y="7111345"/>
            <a:ext cx="2013158" cy="86278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Owners</a:t>
            </a:r>
          </a:p>
        </p:txBody>
      </p:sp>
      <p:sp>
        <p:nvSpPr>
          <p:cNvPr id="108" name="Rounded Rectangle 107">
            <a:extLst>
              <a:ext uri="{FF2B5EF4-FFF2-40B4-BE49-F238E27FC236}">
                <a16:creationId xmlns:a16="http://schemas.microsoft.com/office/drawing/2014/main" id="{1FF196DC-47F7-694C-A96D-3582F65E7DE6}"/>
              </a:ext>
            </a:extLst>
          </p:cNvPr>
          <p:cNvSpPr/>
          <p:nvPr/>
        </p:nvSpPr>
        <p:spPr>
          <a:xfrm>
            <a:off x="6013315" y="8361677"/>
            <a:ext cx="2013158" cy="86278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Members</a:t>
            </a:r>
          </a:p>
        </p:txBody>
      </p:sp>
      <p:sp>
        <p:nvSpPr>
          <p:cNvPr id="109" name="Rounded Rectangle 108">
            <a:extLst>
              <a:ext uri="{FF2B5EF4-FFF2-40B4-BE49-F238E27FC236}">
                <a16:creationId xmlns:a16="http://schemas.microsoft.com/office/drawing/2014/main" id="{F06A9C5E-FC9B-7049-B154-070FFD082910}"/>
              </a:ext>
            </a:extLst>
          </p:cNvPr>
          <p:cNvSpPr/>
          <p:nvPr/>
        </p:nvSpPr>
        <p:spPr>
          <a:xfrm>
            <a:off x="6013313" y="9612009"/>
            <a:ext cx="2013158" cy="86278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Teams</a:t>
            </a:r>
          </a:p>
        </p:txBody>
      </p:sp>
      <p:sp>
        <p:nvSpPr>
          <p:cNvPr id="110" name="Rounded Rectangle 109">
            <a:extLst>
              <a:ext uri="{FF2B5EF4-FFF2-40B4-BE49-F238E27FC236}">
                <a16:creationId xmlns:a16="http://schemas.microsoft.com/office/drawing/2014/main" id="{A08A5EEE-CBF3-FC4D-B2E9-3818F4FC18B2}"/>
              </a:ext>
            </a:extLst>
          </p:cNvPr>
          <p:cNvSpPr/>
          <p:nvPr/>
        </p:nvSpPr>
        <p:spPr>
          <a:xfrm>
            <a:off x="7171155" y="10910865"/>
            <a:ext cx="2013158" cy="86278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Maintainer</a:t>
            </a:r>
          </a:p>
        </p:txBody>
      </p:sp>
      <p:sp>
        <p:nvSpPr>
          <p:cNvPr id="111" name="Rounded Rectangle 110">
            <a:extLst>
              <a:ext uri="{FF2B5EF4-FFF2-40B4-BE49-F238E27FC236}">
                <a16:creationId xmlns:a16="http://schemas.microsoft.com/office/drawing/2014/main" id="{14D1A43E-DCA5-5D4D-BEA8-F91425ADA5CC}"/>
              </a:ext>
            </a:extLst>
          </p:cNvPr>
          <p:cNvSpPr/>
          <p:nvPr/>
        </p:nvSpPr>
        <p:spPr>
          <a:xfrm>
            <a:off x="7171155" y="11914057"/>
            <a:ext cx="2013158" cy="86278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Members</a:t>
            </a:r>
          </a:p>
        </p:txBody>
      </p:sp>
      <p:sp>
        <p:nvSpPr>
          <p:cNvPr id="112" name="Rounded Rectangle 111">
            <a:extLst>
              <a:ext uri="{FF2B5EF4-FFF2-40B4-BE49-F238E27FC236}">
                <a16:creationId xmlns:a16="http://schemas.microsoft.com/office/drawing/2014/main" id="{21951A2B-192B-7243-B49D-0B088E75A89B}"/>
              </a:ext>
            </a:extLst>
          </p:cNvPr>
          <p:cNvSpPr/>
          <p:nvPr/>
        </p:nvSpPr>
        <p:spPr>
          <a:xfrm>
            <a:off x="12535127" y="5194887"/>
            <a:ext cx="2013158" cy="86278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Repos</a:t>
            </a:r>
          </a:p>
        </p:txBody>
      </p:sp>
      <p:sp>
        <p:nvSpPr>
          <p:cNvPr id="113" name="Rounded Rectangle 112">
            <a:extLst>
              <a:ext uri="{FF2B5EF4-FFF2-40B4-BE49-F238E27FC236}">
                <a16:creationId xmlns:a16="http://schemas.microsoft.com/office/drawing/2014/main" id="{89334240-12FA-5849-A282-8B0C18517502}"/>
              </a:ext>
            </a:extLst>
          </p:cNvPr>
          <p:cNvSpPr/>
          <p:nvPr/>
        </p:nvSpPr>
        <p:spPr>
          <a:xfrm>
            <a:off x="14910177" y="5194887"/>
            <a:ext cx="2013158" cy="86278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 2</a:t>
            </a:r>
          </a:p>
        </p:txBody>
      </p:sp>
      <p:sp>
        <p:nvSpPr>
          <p:cNvPr id="114" name="Rounded Rectangle 113">
            <a:extLst>
              <a:ext uri="{FF2B5EF4-FFF2-40B4-BE49-F238E27FC236}">
                <a16:creationId xmlns:a16="http://schemas.microsoft.com/office/drawing/2014/main" id="{FEBF5548-7A99-A246-A13D-6ADD2AB121CC}"/>
              </a:ext>
            </a:extLst>
          </p:cNvPr>
          <p:cNvSpPr/>
          <p:nvPr/>
        </p:nvSpPr>
        <p:spPr>
          <a:xfrm>
            <a:off x="12598047" y="6438761"/>
            <a:ext cx="2013158" cy="86278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Admin</a:t>
            </a:r>
          </a:p>
        </p:txBody>
      </p:sp>
      <p:sp>
        <p:nvSpPr>
          <p:cNvPr id="115" name="Rounded Rectangle 114">
            <a:extLst>
              <a:ext uri="{FF2B5EF4-FFF2-40B4-BE49-F238E27FC236}">
                <a16:creationId xmlns:a16="http://schemas.microsoft.com/office/drawing/2014/main" id="{33BE5AC0-3417-C149-99CE-499F94E07661}"/>
              </a:ext>
            </a:extLst>
          </p:cNvPr>
          <p:cNvSpPr/>
          <p:nvPr/>
        </p:nvSpPr>
        <p:spPr>
          <a:xfrm>
            <a:off x="12564243" y="7665899"/>
            <a:ext cx="2013158" cy="86278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Maintainer</a:t>
            </a:r>
          </a:p>
        </p:txBody>
      </p:sp>
      <p:sp>
        <p:nvSpPr>
          <p:cNvPr id="116" name="Rounded Rectangle 115">
            <a:extLst>
              <a:ext uri="{FF2B5EF4-FFF2-40B4-BE49-F238E27FC236}">
                <a16:creationId xmlns:a16="http://schemas.microsoft.com/office/drawing/2014/main" id="{0469FE55-A700-654A-A7ED-5593FBDAEDB4}"/>
              </a:ext>
            </a:extLst>
          </p:cNvPr>
          <p:cNvSpPr/>
          <p:nvPr/>
        </p:nvSpPr>
        <p:spPr>
          <a:xfrm>
            <a:off x="13220289" y="8934487"/>
            <a:ext cx="2013158" cy="86278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Triage</a:t>
            </a:r>
          </a:p>
        </p:txBody>
      </p:sp>
      <p:sp>
        <p:nvSpPr>
          <p:cNvPr id="117" name="Rounded Rectangle 116">
            <a:extLst>
              <a:ext uri="{FF2B5EF4-FFF2-40B4-BE49-F238E27FC236}">
                <a16:creationId xmlns:a16="http://schemas.microsoft.com/office/drawing/2014/main" id="{858A7A5F-162C-BE43-9C97-86CD247BFB72}"/>
              </a:ext>
            </a:extLst>
          </p:cNvPr>
          <p:cNvSpPr/>
          <p:nvPr/>
        </p:nvSpPr>
        <p:spPr>
          <a:xfrm>
            <a:off x="13220289" y="10214851"/>
            <a:ext cx="2013158" cy="86278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Read</a:t>
            </a:r>
          </a:p>
        </p:txBody>
      </p:sp>
      <p:sp>
        <p:nvSpPr>
          <p:cNvPr id="118" name="Rounded Rectangle 117">
            <a:extLst>
              <a:ext uri="{FF2B5EF4-FFF2-40B4-BE49-F238E27FC236}">
                <a16:creationId xmlns:a16="http://schemas.microsoft.com/office/drawing/2014/main" id="{F9447C5D-3D04-634F-99F0-1FA6AA304CBD}"/>
              </a:ext>
            </a:extLst>
          </p:cNvPr>
          <p:cNvSpPr/>
          <p:nvPr/>
        </p:nvSpPr>
        <p:spPr>
          <a:xfrm>
            <a:off x="13204831" y="11484851"/>
            <a:ext cx="2013158" cy="86278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Write</a:t>
            </a:r>
          </a:p>
        </p:txBody>
      </p:sp>
      <p:sp>
        <p:nvSpPr>
          <p:cNvPr id="119" name="Bent Arrow 118">
            <a:extLst>
              <a:ext uri="{FF2B5EF4-FFF2-40B4-BE49-F238E27FC236}">
                <a16:creationId xmlns:a16="http://schemas.microsoft.com/office/drawing/2014/main" id="{5C169D85-B549-9E48-9363-57CB65EAB967}"/>
              </a:ext>
            </a:extLst>
          </p:cNvPr>
          <p:cNvSpPr/>
          <p:nvPr/>
        </p:nvSpPr>
        <p:spPr>
          <a:xfrm rot="10800000">
            <a:off x="19297839" y="6212076"/>
            <a:ext cx="1555248" cy="1168473"/>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0" name="Right Arrow 119">
            <a:extLst>
              <a:ext uri="{FF2B5EF4-FFF2-40B4-BE49-F238E27FC236}">
                <a16:creationId xmlns:a16="http://schemas.microsoft.com/office/drawing/2014/main" id="{DC7E5F74-3980-0F43-BEFA-7E1D4BAE31F3}"/>
              </a:ext>
            </a:extLst>
          </p:cNvPr>
          <p:cNvSpPr/>
          <p:nvPr/>
        </p:nvSpPr>
        <p:spPr>
          <a:xfrm>
            <a:off x="10507479" y="5550262"/>
            <a:ext cx="1665756" cy="97124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1" name="TextBox 120">
            <a:extLst>
              <a:ext uri="{FF2B5EF4-FFF2-40B4-BE49-F238E27FC236}">
                <a16:creationId xmlns:a16="http://schemas.microsoft.com/office/drawing/2014/main" id="{8071CD73-BAB0-5447-AF8D-1C1A7623C291}"/>
              </a:ext>
            </a:extLst>
          </p:cNvPr>
          <p:cNvSpPr txBox="1"/>
          <p:nvPr/>
        </p:nvSpPr>
        <p:spPr>
          <a:xfrm>
            <a:off x="8640693" y="6565692"/>
            <a:ext cx="3145781" cy="830997"/>
          </a:xfrm>
          <a:prstGeom prst="rect">
            <a:avLst/>
          </a:prstGeom>
          <a:noFill/>
        </p:spPr>
        <p:txBody>
          <a:bodyPr wrap="square" rtlCol="0">
            <a:spAutoFit/>
          </a:bodyPr>
          <a:lstStyle/>
          <a:p>
            <a:r>
              <a:rPr lang="en-DE" sz="2400" dirty="0">
                <a:solidFill>
                  <a:schemeClr val="accent6">
                    <a:lumMod val="50000"/>
                  </a:schemeClr>
                </a:solidFill>
                <a:latin typeface="Helvetica Neue" panose="02000503000000020004" pitchFamily="2" charset="0"/>
                <a:ea typeface="Helvetica Neue" panose="02000503000000020004" pitchFamily="2" charset="0"/>
                <a:cs typeface="Helvetica Neue" panose="02000503000000020004" pitchFamily="2" charset="0"/>
              </a:rPr>
              <a:t>Access by teams or member roles</a:t>
            </a:r>
          </a:p>
        </p:txBody>
      </p:sp>
      <p:sp>
        <p:nvSpPr>
          <p:cNvPr id="122" name="Right Arrow 121">
            <a:extLst>
              <a:ext uri="{FF2B5EF4-FFF2-40B4-BE49-F238E27FC236}">
                <a16:creationId xmlns:a16="http://schemas.microsoft.com/office/drawing/2014/main" id="{6E9E02BA-420A-2C44-AC76-06E1B4D8F60F}"/>
              </a:ext>
            </a:extLst>
          </p:cNvPr>
          <p:cNvSpPr/>
          <p:nvPr/>
        </p:nvSpPr>
        <p:spPr>
          <a:xfrm>
            <a:off x="10436582" y="4651407"/>
            <a:ext cx="1665756" cy="82072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3" name="TextBox 122">
            <a:extLst>
              <a:ext uri="{FF2B5EF4-FFF2-40B4-BE49-F238E27FC236}">
                <a16:creationId xmlns:a16="http://schemas.microsoft.com/office/drawing/2014/main" id="{DF32A372-FC8A-BD42-BAFC-BDCAF4ED9276}"/>
              </a:ext>
            </a:extLst>
          </p:cNvPr>
          <p:cNvSpPr txBox="1"/>
          <p:nvPr/>
        </p:nvSpPr>
        <p:spPr>
          <a:xfrm>
            <a:off x="10395874" y="4091758"/>
            <a:ext cx="2419910" cy="461665"/>
          </a:xfrm>
          <a:prstGeom prst="rect">
            <a:avLst/>
          </a:prstGeom>
          <a:noFill/>
        </p:spPr>
        <p:txBody>
          <a:bodyPr wrap="square" rtlCol="0">
            <a:spAutoFit/>
          </a:bodyPr>
          <a:lstStyle/>
          <a:p>
            <a:r>
              <a:rPr lang="en-DE" sz="2400" dirty="0">
                <a:solidFill>
                  <a:schemeClr val="accent6">
                    <a:lumMod val="50000"/>
                  </a:schemeClr>
                </a:solidFill>
                <a:latin typeface="Helvetica Neue" panose="02000503000000020004" pitchFamily="2" charset="0"/>
                <a:ea typeface="Helvetica Neue" panose="02000503000000020004" pitchFamily="2" charset="0"/>
                <a:cs typeface="Helvetica Neue" panose="02000503000000020004" pitchFamily="2" charset="0"/>
              </a:rPr>
              <a:t>Access</a:t>
            </a:r>
          </a:p>
        </p:txBody>
      </p:sp>
      <p:sp>
        <p:nvSpPr>
          <p:cNvPr id="125" name="Rounded Rectangle 124">
            <a:extLst>
              <a:ext uri="{FF2B5EF4-FFF2-40B4-BE49-F238E27FC236}">
                <a16:creationId xmlns:a16="http://schemas.microsoft.com/office/drawing/2014/main" id="{EB5D5D16-F39C-BA4A-9957-E877BF5AB63C}"/>
              </a:ext>
            </a:extLst>
          </p:cNvPr>
          <p:cNvSpPr/>
          <p:nvPr/>
        </p:nvSpPr>
        <p:spPr>
          <a:xfrm>
            <a:off x="19234919" y="4506084"/>
            <a:ext cx="4151870" cy="17793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External collaborators</a:t>
            </a:r>
          </a:p>
        </p:txBody>
      </p:sp>
      <p:cxnSp>
        <p:nvCxnSpPr>
          <p:cNvPr id="126" name="Straight Connector 125">
            <a:extLst>
              <a:ext uri="{FF2B5EF4-FFF2-40B4-BE49-F238E27FC236}">
                <a16:creationId xmlns:a16="http://schemas.microsoft.com/office/drawing/2014/main" id="{0BA9B263-C0AF-764C-B178-9D0A3E7E70AE}"/>
              </a:ext>
            </a:extLst>
          </p:cNvPr>
          <p:cNvCxnSpPr>
            <a:cxnSpLocks/>
          </p:cNvCxnSpPr>
          <p:nvPr/>
        </p:nvCxnSpPr>
        <p:spPr>
          <a:xfrm>
            <a:off x="6636011" y="3248942"/>
            <a:ext cx="0" cy="117569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7DC7DA3-E338-1E42-800C-97AABE6284FF}"/>
              </a:ext>
            </a:extLst>
          </p:cNvPr>
          <p:cNvSpPr txBox="1"/>
          <p:nvPr/>
        </p:nvSpPr>
        <p:spPr>
          <a:xfrm>
            <a:off x="14847153" y="7212105"/>
            <a:ext cx="2470470" cy="461665"/>
          </a:xfrm>
          <a:prstGeom prst="rect">
            <a:avLst/>
          </a:prstGeom>
          <a:noFill/>
        </p:spPr>
        <p:txBody>
          <a:bodyPr wrap="square" rtlCol="0">
            <a:spAutoFit/>
          </a:bodyPr>
          <a:lstStyle/>
          <a:p>
            <a:r>
              <a:rPr lang="en-DE" sz="2400" b="0"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(Access Roles)</a:t>
            </a:r>
          </a:p>
        </p:txBody>
      </p:sp>
      <p:sp>
        <p:nvSpPr>
          <p:cNvPr id="128" name="TextBox 127">
            <a:extLst>
              <a:ext uri="{FF2B5EF4-FFF2-40B4-BE49-F238E27FC236}">
                <a16:creationId xmlns:a16="http://schemas.microsoft.com/office/drawing/2014/main" id="{DEB809DC-B5F4-7743-A385-02107B664D7B}"/>
              </a:ext>
            </a:extLst>
          </p:cNvPr>
          <p:cNvSpPr txBox="1"/>
          <p:nvPr/>
        </p:nvSpPr>
        <p:spPr>
          <a:xfrm>
            <a:off x="8470948" y="9764409"/>
            <a:ext cx="3498981" cy="830997"/>
          </a:xfrm>
          <a:prstGeom prst="rect">
            <a:avLst/>
          </a:prstGeom>
          <a:noFill/>
        </p:spPr>
        <p:txBody>
          <a:bodyPr wrap="square" rtlCol="0">
            <a:spAutoFit/>
          </a:bodyPr>
          <a:lstStyle/>
          <a:p>
            <a:r>
              <a:rPr lang="en-DE" sz="2400" b="0" dirty="0">
                <a:solidFill>
                  <a:schemeClr val="accent6">
                    <a:lumMod val="50000"/>
                  </a:schemeClr>
                </a:solidFill>
                <a:latin typeface="Helvetica Neue" panose="02000503000000020004" pitchFamily="2" charset="0"/>
                <a:ea typeface="Helvetica Neue" panose="02000503000000020004" pitchFamily="2" charset="0"/>
                <a:cs typeface="Helvetica Neue" panose="02000503000000020004" pitchFamily="2" charset="0"/>
              </a:rPr>
              <a:t>Have parent and children teams</a:t>
            </a:r>
          </a:p>
        </p:txBody>
      </p:sp>
    </p:spTree>
    <p:extLst>
      <p:ext uri="{BB962C8B-B14F-4D97-AF65-F5344CB8AC3E}">
        <p14:creationId xmlns:p14="http://schemas.microsoft.com/office/powerpoint/2010/main" val="180916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dissolve">
                                      <p:cBhvr>
                                        <p:cTn id="7" dur="500"/>
                                        <p:tgtEl>
                                          <p:spTgt spid="9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dissolve">
                                      <p:cBhvr>
                                        <p:cTn id="10" dur="500"/>
                                        <p:tgtEl>
                                          <p:spTgt spid="9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dissolve">
                                      <p:cBhvr>
                                        <p:cTn id="15" dur="500"/>
                                        <p:tgtEl>
                                          <p:spTgt spid="9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dissolve">
                                      <p:cBhvr>
                                        <p:cTn id="18" dur="500"/>
                                        <p:tgtEl>
                                          <p:spTgt spid="10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dissolve">
                                      <p:cBhvr>
                                        <p:cTn id="23" dur="500"/>
                                        <p:tgtEl>
                                          <p:spTgt spid="10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dissolve">
                                      <p:cBhvr>
                                        <p:cTn id="28" dur="500"/>
                                        <p:tgtEl>
                                          <p:spTgt spid="10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26"/>
                                        </p:tgtEl>
                                        <p:attrNameLst>
                                          <p:attrName>style.visibility</p:attrName>
                                        </p:attrNameLst>
                                      </p:cBhvr>
                                      <p:to>
                                        <p:strVal val="visible"/>
                                      </p:to>
                                    </p:set>
                                    <p:animEffect transition="in" filter="dissolve">
                                      <p:cBhvr>
                                        <p:cTn id="33" dur="500"/>
                                        <p:tgtEl>
                                          <p:spTgt spid="12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dissolve">
                                      <p:cBhvr>
                                        <p:cTn id="38" dur="500"/>
                                        <p:tgtEl>
                                          <p:spTgt spid="10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dissolve">
                                      <p:cBhvr>
                                        <p:cTn id="41" dur="500"/>
                                        <p:tgtEl>
                                          <p:spTgt spid="10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7"/>
                                        </p:tgtEl>
                                        <p:attrNameLst>
                                          <p:attrName>style.visibility</p:attrName>
                                        </p:attrNameLst>
                                      </p:cBhvr>
                                      <p:to>
                                        <p:strVal val="visible"/>
                                      </p:to>
                                    </p:set>
                                    <p:animEffect transition="in" filter="dissolve">
                                      <p:cBhvr>
                                        <p:cTn id="46" dur="500"/>
                                        <p:tgtEl>
                                          <p:spTgt spid="10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dissolve">
                                      <p:cBhvr>
                                        <p:cTn id="51" dur="500"/>
                                        <p:tgtEl>
                                          <p:spTgt spid="10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09"/>
                                        </p:tgtEl>
                                        <p:attrNameLst>
                                          <p:attrName>style.visibility</p:attrName>
                                        </p:attrNameLst>
                                      </p:cBhvr>
                                      <p:to>
                                        <p:strVal val="visible"/>
                                      </p:to>
                                    </p:set>
                                    <p:animEffect transition="in" filter="dissolve">
                                      <p:cBhvr>
                                        <p:cTn id="56" dur="500"/>
                                        <p:tgtEl>
                                          <p:spTgt spid="109"/>
                                        </p:tgtEl>
                                      </p:cBhvr>
                                    </p:animEffect>
                                  </p:childTnLst>
                                </p:cTn>
                              </p:par>
                              <p:par>
                                <p:cTn id="57" presetID="9" presetClass="entr" presetSubtype="0" fill="hold" nodeType="with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dissolve">
                                      <p:cBhvr>
                                        <p:cTn id="59" dur="500"/>
                                        <p:tgtEl>
                                          <p:spTgt spid="95"/>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dissolve">
                                      <p:cBhvr>
                                        <p:cTn id="64" dur="500"/>
                                        <p:tgtEl>
                                          <p:spTgt spid="110"/>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111"/>
                                        </p:tgtEl>
                                        <p:attrNameLst>
                                          <p:attrName>style.visibility</p:attrName>
                                        </p:attrNameLst>
                                      </p:cBhvr>
                                      <p:to>
                                        <p:strVal val="visible"/>
                                      </p:to>
                                    </p:set>
                                    <p:animEffect transition="in" filter="dissolve">
                                      <p:cBhvr>
                                        <p:cTn id="69" dur="500"/>
                                        <p:tgtEl>
                                          <p:spTgt spid="11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28"/>
                                        </p:tgtEl>
                                        <p:attrNameLst>
                                          <p:attrName>style.visibility</p:attrName>
                                        </p:attrNameLst>
                                      </p:cBhvr>
                                      <p:to>
                                        <p:strVal val="visible"/>
                                      </p:to>
                                    </p:set>
                                    <p:animEffect transition="in" filter="dissolve">
                                      <p:cBhvr>
                                        <p:cTn id="74" dur="500"/>
                                        <p:tgtEl>
                                          <p:spTgt spid="128"/>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23"/>
                                        </p:tgtEl>
                                        <p:attrNameLst>
                                          <p:attrName>style.visibility</p:attrName>
                                        </p:attrNameLst>
                                      </p:cBhvr>
                                      <p:to>
                                        <p:strVal val="visible"/>
                                      </p:to>
                                    </p:set>
                                    <p:animEffect transition="in" filter="dissolve">
                                      <p:cBhvr>
                                        <p:cTn id="79" dur="500"/>
                                        <p:tgtEl>
                                          <p:spTgt spid="123"/>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22"/>
                                        </p:tgtEl>
                                        <p:attrNameLst>
                                          <p:attrName>style.visibility</p:attrName>
                                        </p:attrNameLst>
                                      </p:cBhvr>
                                      <p:to>
                                        <p:strVal val="visible"/>
                                      </p:to>
                                    </p:set>
                                    <p:animEffect transition="in" filter="dissolve">
                                      <p:cBhvr>
                                        <p:cTn id="82" dur="500"/>
                                        <p:tgtEl>
                                          <p:spTgt spid="12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12"/>
                                        </p:tgtEl>
                                        <p:attrNameLst>
                                          <p:attrName>style.visibility</p:attrName>
                                        </p:attrNameLst>
                                      </p:cBhvr>
                                      <p:to>
                                        <p:strVal val="visible"/>
                                      </p:to>
                                    </p:set>
                                    <p:animEffect transition="in" filter="dissolve">
                                      <p:cBhvr>
                                        <p:cTn id="85" dur="500"/>
                                        <p:tgtEl>
                                          <p:spTgt spid="1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113"/>
                                        </p:tgtEl>
                                        <p:attrNameLst>
                                          <p:attrName>style.visibility</p:attrName>
                                        </p:attrNameLst>
                                      </p:cBhvr>
                                      <p:to>
                                        <p:strVal val="visible"/>
                                      </p:to>
                                    </p:set>
                                    <p:animEffect transition="in" filter="dissolve">
                                      <p:cBhvr>
                                        <p:cTn id="90" dur="500"/>
                                        <p:tgtEl>
                                          <p:spTgt spid="113"/>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91"/>
                                        </p:tgtEl>
                                        <p:attrNameLst>
                                          <p:attrName>style.visibility</p:attrName>
                                        </p:attrNameLst>
                                      </p:cBhvr>
                                      <p:to>
                                        <p:strVal val="visible"/>
                                      </p:to>
                                    </p:set>
                                    <p:animEffect transition="in" filter="dissolve">
                                      <p:cBhvr>
                                        <p:cTn id="95" dur="500"/>
                                        <p:tgtEl>
                                          <p:spTgt spid="9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01"/>
                                        </p:tgtEl>
                                        <p:attrNameLst>
                                          <p:attrName>style.visibility</p:attrName>
                                        </p:attrNameLst>
                                      </p:cBhvr>
                                      <p:to>
                                        <p:strVal val="visible"/>
                                      </p:to>
                                    </p:set>
                                    <p:animEffect transition="in" filter="dissolve">
                                      <p:cBhvr>
                                        <p:cTn id="98" dur="500"/>
                                        <p:tgtEl>
                                          <p:spTgt spid="101"/>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92"/>
                                        </p:tgtEl>
                                        <p:attrNameLst>
                                          <p:attrName>style.visibility</p:attrName>
                                        </p:attrNameLst>
                                      </p:cBhvr>
                                      <p:to>
                                        <p:strVal val="visible"/>
                                      </p:to>
                                    </p:set>
                                    <p:animEffect transition="in" filter="dissolve">
                                      <p:cBhvr>
                                        <p:cTn id="103" dur="500"/>
                                        <p:tgtEl>
                                          <p:spTgt spid="92"/>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dissolve">
                                      <p:cBhvr>
                                        <p:cTn id="106" dur="500"/>
                                        <p:tgtEl>
                                          <p:spTgt spid="102"/>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121"/>
                                        </p:tgtEl>
                                        <p:attrNameLst>
                                          <p:attrName>style.visibility</p:attrName>
                                        </p:attrNameLst>
                                      </p:cBhvr>
                                      <p:to>
                                        <p:strVal val="visible"/>
                                      </p:to>
                                    </p:set>
                                    <p:animEffect transition="in" filter="dissolve">
                                      <p:cBhvr>
                                        <p:cTn id="111" dur="500"/>
                                        <p:tgtEl>
                                          <p:spTgt spid="121"/>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1" nodeType="clickEffect">
                                  <p:stCondLst>
                                    <p:cond delay="0"/>
                                  </p:stCondLst>
                                  <p:childTnLst>
                                    <p:set>
                                      <p:cBhvr>
                                        <p:cTn id="118" dur="1" fill="hold">
                                          <p:stCondLst>
                                            <p:cond delay="0"/>
                                          </p:stCondLst>
                                        </p:cTn>
                                        <p:tgtEl>
                                          <p:spTgt spid="113"/>
                                        </p:tgtEl>
                                        <p:attrNameLst>
                                          <p:attrName>style.visibility</p:attrName>
                                        </p:attrNameLst>
                                      </p:cBhvr>
                                      <p:to>
                                        <p:strVal val="visible"/>
                                      </p:to>
                                    </p:set>
                                    <p:animEffect transition="in" filter="dissolve">
                                      <p:cBhvr>
                                        <p:cTn id="119" dur="500"/>
                                        <p:tgtEl>
                                          <p:spTgt spid="113"/>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114"/>
                                        </p:tgtEl>
                                        <p:attrNameLst>
                                          <p:attrName>style.visibility</p:attrName>
                                        </p:attrNameLst>
                                      </p:cBhvr>
                                      <p:to>
                                        <p:strVal val="visible"/>
                                      </p:to>
                                    </p:set>
                                    <p:animEffect transition="in" filter="dissolve">
                                      <p:cBhvr>
                                        <p:cTn id="124" dur="500"/>
                                        <p:tgtEl>
                                          <p:spTgt spid="114"/>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15"/>
                                        </p:tgtEl>
                                        <p:attrNameLst>
                                          <p:attrName>style.visibility</p:attrName>
                                        </p:attrNameLst>
                                      </p:cBhvr>
                                      <p:to>
                                        <p:strVal val="visible"/>
                                      </p:to>
                                    </p:set>
                                    <p:animEffect transition="in" filter="dissolve">
                                      <p:cBhvr>
                                        <p:cTn id="129" dur="500"/>
                                        <p:tgtEl>
                                          <p:spTgt spid="115"/>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nodeType="clickEffect">
                                  <p:stCondLst>
                                    <p:cond delay="0"/>
                                  </p:stCondLst>
                                  <p:childTnLst>
                                    <p:set>
                                      <p:cBhvr>
                                        <p:cTn id="133" dur="1" fill="hold">
                                          <p:stCondLst>
                                            <p:cond delay="0"/>
                                          </p:stCondLst>
                                        </p:cTn>
                                        <p:tgtEl>
                                          <p:spTgt spid="94"/>
                                        </p:tgtEl>
                                        <p:attrNameLst>
                                          <p:attrName>style.visibility</p:attrName>
                                        </p:attrNameLst>
                                      </p:cBhvr>
                                      <p:to>
                                        <p:strVal val="visible"/>
                                      </p:to>
                                    </p:set>
                                    <p:animEffect transition="in" filter="dissolve">
                                      <p:cBhvr>
                                        <p:cTn id="134" dur="500"/>
                                        <p:tgtEl>
                                          <p:spTgt spid="9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116"/>
                                        </p:tgtEl>
                                        <p:attrNameLst>
                                          <p:attrName>style.visibility</p:attrName>
                                        </p:attrNameLst>
                                      </p:cBhvr>
                                      <p:to>
                                        <p:strVal val="visible"/>
                                      </p:to>
                                    </p:set>
                                    <p:animEffect transition="in" filter="dissolve">
                                      <p:cBhvr>
                                        <p:cTn id="137" dur="500"/>
                                        <p:tgtEl>
                                          <p:spTgt spid="116"/>
                                        </p:tgtEl>
                                      </p:cBhvr>
                                    </p:animEffect>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nodeType="clickEffect">
                                  <p:stCondLst>
                                    <p:cond delay="0"/>
                                  </p:stCondLst>
                                  <p:childTnLst>
                                    <p:set>
                                      <p:cBhvr>
                                        <p:cTn id="141" dur="1" fill="hold">
                                          <p:stCondLst>
                                            <p:cond delay="0"/>
                                          </p:stCondLst>
                                        </p:cTn>
                                        <p:tgtEl>
                                          <p:spTgt spid="117">
                                            <p:txEl>
                                              <p:pRg st="0" end="0"/>
                                            </p:txEl>
                                          </p:spTgt>
                                        </p:tgtEl>
                                        <p:attrNameLst>
                                          <p:attrName>style.visibility</p:attrName>
                                        </p:attrNameLst>
                                      </p:cBhvr>
                                      <p:to>
                                        <p:strVal val="visible"/>
                                      </p:to>
                                    </p:set>
                                    <p:animEffect transition="in" filter="dissolve">
                                      <p:cBhvr>
                                        <p:cTn id="142" dur="500"/>
                                        <p:tgtEl>
                                          <p:spTgt spid="117">
                                            <p:txEl>
                                              <p:pRg st="0" end="0"/>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118"/>
                                        </p:tgtEl>
                                        <p:attrNameLst>
                                          <p:attrName>style.visibility</p:attrName>
                                        </p:attrNameLst>
                                      </p:cBhvr>
                                      <p:to>
                                        <p:strVal val="visible"/>
                                      </p:to>
                                    </p:set>
                                    <p:animEffect transition="in" filter="dissolve">
                                      <p:cBhvr>
                                        <p:cTn id="147" dur="500"/>
                                        <p:tgtEl>
                                          <p:spTgt spid="118"/>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ntr" presetSubtype="0" fill="hold" grpId="0" nodeType="clickEffect">
                                  <p:stCondLst>
                                    <p:cond delay="0"/>
                                  </p:stCondLst>
                                  <p:childTnLst>
                                    <p:set>
                                      <p:cBhvr>
                                        <p:cTn id="151" dur="1" fill="hold">
                                          <p:stCondLst>
                                            <p:cond delay="0"/>
                                          </p:stCondLst>
                                        </p:cTn>
                                        <p:tgtEl>
                                          <p:spTgt spid="20"/>
                                        </p:tgtEl>
                                        <p:attrNameLst>
                                          <p:attrName>style.visibility</p:attrName>
                                        </p:attrNameLst>
                                      </p:cBhvr>
                                      <p:to>
                                        <p:strVal val="visible"/>
                                      </p:to>
                                    </p:set>
                                    <p:animEffect transition="in" filter="dissolve">
                                      <p:cBhvr>
                                        <p:cTn id="152" dur="500"/>
                                        <p:tgtEl>
                                          <p:spTgt spid="20"/>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125"/>
                                        </p:tgtEl>
                                        <p:attrNameLst>
                                          <p:attrName>style.visibility</p:attrName>
                                        </p:attrNameLst>
                                      </p:cBhvr>
                                      <p:to>
                                        <p:strVal val="visible"/>
                                      </p:to>
                                    </p:set>
                                    <p:animEffect transition="in" filter="dissolve">
                                      <p:cBhvr>
                                        <p:cTn id="157" dur="500"/>
                                        <p:tgtEl>
                                          <p:spTgt spid="12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19"/>
                                        </p:tgtEl>
                                        <p:attrNameLst>
                                          <p:attrName>style.visibility</p:attrName>
                                        </p:attrNameLst>
                                      </p:cBhvr>
                                      <p:to>
                                        <p:strVal val="visible"/>
                                      </p:to>
                                    </p:set>
                                    <p:animEffect transition="in" filter="dissolve">
                                      <p:cBhvr>
                                        <p:cTn id="160" dur="500"/>
                                        <p:tgtEl>
                                          <p:spTgt spid="119"/>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nodeType="clickEffect">
                                  <p:stCondLst>
                                    <p:cond delay="0"/>
                                  </p:stCondLst>
                                  <p:childTnLst>
                                    <p:set>
                                      <p:cBhvr>
                                        <p:cTn id="164" dur="1" fill="hold">
                                          <p:stCondLst>
                                            <p:cond delay="0"/>
                                          </p:stCondLst>
                                        </p:cTn>
                                        <p:tgtEl>
                                          <p:spTgt spid="96"/>
                                        </p:tgtEl>
                                        <p:attrNameLst>
                                          <p:attrName>style.visibility</p:attrName>
                                        </p:attrNameLst>
                                      </p:cBhvr>
                                      <p:to>
                                        <p:strVal val="visible"/>
                                      </p:to>
                                    </p:set>
                                    <p:animEffect transition="in" filter="dissolve">
                                      <p:cBhvr>
                                        <p:cTn id="16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p:bldP spid="100" grpId="0" animBg="1"/>
      <p:bldP spid="101" grpId="0" animBg="1"/>
      <p:bldP spid="102" grpId="0" animBg="1"/>
      <p:bldP spid="103" grpId="0" animBg="1"/>
      <p:bldP spid="104" grpId="0"/>
      <p:bldP spid="105" grpId="0" animBg="1"/>
      <p:bldP spid="106" grpId="0" animBg="1"/>
      <p:bldP spid="107" grpId="0" animBg="1"/>
      <p:bldP spid="108" grpId="0" animBg="1"/>
      <p:bldP spid="109" grpId="0" animBg="1"/>
      <p:bldP spid="110" grpId="0" animBg="1"/>
      <p:bldP spid="111" grpId="0" animBg="1"/>
      <p:bldP spid="112" grpId="0" animBg="1"/>
      <p:bldP spid="113" grpId="0" animBg="1"/>
      <p:bldP spid="113" grpId="1" animBg="1"/>
      <p:bldP spid="114" grpId="0" animBg="1"/>
      <p:bldP spid="115" grpId="0" animBg="1"/>
      <p:bldP spid="116" grpId="0" animBg="1"/>
      <p:bldP spid="118" grpId="0" animBg="1"/>
      <p:bldP spid="119" grpId="0" animBg="1"/>
      <p:bldP spid="120" grpId="0" animBg="1"/>
      <p:bldP spid="121" grpId="0"/>
      <p:bldP spid="122" grpId="0" animBg="1"/>
      <p:bldP spid="123" grpId="0"/>
      <p:bldP spid="125" grpId="0" animBg="1"/>
      <p:bldP spid="20" grpId="0"/>
      <p:bldP spid="1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105"/>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What's possible?</a:t>
            </a:r>
            <a:endParaRPr lang="en-US" sz="9600"/>
          </a:p>
        </p:txBody>
      </p:sp>
      <p:sp>
        <p:nvSpPr>
          <p:cNvPr id="2" name="Text Placeholder 1">
            <a:extLst>
              <a:ext uri="{FF2B5EF4-FFF2-40B4-BE49-F238E27FC236}">
                <a16:creationId xmlns:a16="http://schemas.microsoft.com/office/drawing/2014/main" id="{97864BD7-028A-421C-9E0B-2BBF78CE62AF}"/>
              </a:ext>
            </a:extLst>
          </p:cNvPr>
          <p:cNvSpPr>
            <a:spLocks noGrp="1"/>
          </p:cNvSpPr>
          <p:nvPr>
            <p:ph type="body" sz="half" idx="1"/>
          </p:nvPr>
        </p:nvSpPr>
        <p:spPr/>
        <p:txBody>
          <a:bodyPr/>
          <a:lstStyle/>
          <a:p>
            <a:pPr marL="457200" indent="-457200">
              <a:lnSpc>
                <a:spcPct val="100000"/>
              </a:lnSpc>
              <a:spcBef>
                <a:spcPts val="1067"/>
              </a:spcBef>
              <a:spcAft>
                <a:spcPts val="1067"/>
              </a:spcAft>
              <a:buFont typeface="Arial"/>
              <a:buChar char="•"/>
            </a:pPr>
            <a:r>
              <a:rPr lang="en">
                <a:solidFill>
                  <a:srgbClr val="24292E"/>
                </a:solidFill>
                <a:highlight>
                  <a:srgbClr val="FFFFFF"/>
                </a:highlight>
              </a:rPr>
              <a:t>Customize access</a:t>
            </a:r>
            <a:endParaRPr lang="en">
              <a:ea typeface="+mn-lt"/>
              <a:cs typeface="+mn-lt"/>
            </a:endParaRPr>
          </a:p>
          <a:p>
            <a:pPr marL="457200" indent="-457200">
              <a:lnSpc>
                <a:spcPct val="100000"/>
              </a:lnSpc>
              <a:spcBef>
                <a:spcPts val="1067"/>
              </a:spcBef>
              <a:spcAft>
                <a:spcPts val="1067"/>
              </a:spcAft>
              <a:buFont typeface="Arial"/>
              <a:buChar char="•"/>
            </a:pPr>
            <a:r>
              <a:rPr lang="en">
                <a:solidFill>
                  <a:srgbClr val="24292E"/>
                </a:solidFill>
                <a:highlight>
                  <a:srgbClr val="FFFFFF"/>
                </a:highlight>
              </a:rPr>
              <a:t>Granular permissions</a:t>
            </a:r>
            <a:endParaRPr lang="en">
              <a:ea typeface="+mn-lt"/>
              <a:cs typeface="+mn-lt"/>
            </a:endParaRPr>
          </a:p>
          <a:p>
            <a:endParaRPr lang="en-GB"/>
          </a:p>
        </p:txBody>
      </p:sp>
    </p:spTree>
    <p:extLst>
      <p:ext uri="{BB962C8B-B14F-4D97-AF65-F5344CB8AC3E}">
        <p14:creationId xmlns:p14="http://schemas.microsoft.com/office/powerpoint/2010/main" val="13298230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7" name="Google Shape;577;p106"/>
          <p:cNvSpPr txBox="1"/>
          <p:nvPr/>
        </p:nvSpPr>
        <p:spPr>
          <a:xfrm>
            <a:off x="19319600" y="2691595"/>
            <a:ext cx="4775200" cy="8332800"/>
          </a:xfrm>
          <a:prstGeom prst="rect">
            <a:avLst/>
          </a:prstGeom>
          <a:noFill/>
          <a:ln>
            <a:noFill/>
          </a:ln>
        </p:spPr>
        <p:txBody>
          <a:bodyPr spcFirstLastPara="1" wrap="square" lIns="243800" tIns="243800" rIns="243800" bIns="243800" anchor="t" anchorCtr="0">
            <a:noAutofit/>
          </a:bodyPr>
          <a:lstStyle/>
          <a:p>
            <a:endParaRPr lang="en" sz="4250">
              <a:solidFill>
                <a:schemeClr val="bg1"/>
              </a:solidFill>
              <a:latin typeface="Helvetica Neue"/>
              <a:ea typeface="Helvetica Neue"/>
              <a:cs typeface="Helvetica Neue"/>
            </a:endParaRPr>
          </a:p>
        </p:txBody>
      </p:sp>
      <p:pic>
        <p:nvPicPr>
          <p:cNvPr id="2" name="Picture 2" descr="Graphical user interface, application&#10;&#10;Description automatically generated">
            <a:extLst>
              <a:ext uri="{FF2B5EF4-FFF2-40B4-BE49-F238E27FC236}">
                <a16:creationId xmlns:a16="http://schemas.microsoft.com/office/drawing/2014/main" id="{D1CEEF2B-C994-416E-8DFF-A90437785499}"/>
              </a:ext>
            </a:extLst>
          </p:cNvPr>
          <p:cNvPicPr>
            <a:picLocks noChangeAspect="1"/>
          </p:cNvPicPr>
          <p:nvPr/>
        </p:nvPicPr>
        <p:blipFill>
          <a:blip r:embed="rId3"/>
          <a:stretch>
            <a:fillRect/>
          </a:stretch>
        </p:blipFill>
        <p:spPr>
          <a:xfrm>
            <a:off x="1894637" y="1106113"/>
            <a:ext cx="20111047" cy="11117489"/>
          </a:xfrm>
          <a:prstGeom prst="rect">
            <a:avLst/>
          </a:prstGeom>
          <a:ln>
            <a:solidFill>
              <a:schemeClr val="bg2">
                <a:lumMod val="40000"/>
                <a:lumOff val="60000"/>
              </a:schemeClr>
            </a:solidFill>
          </a:ln>
          <a:effectLst>
            <a:outerShdw blurRad="698500" dist="431800" dir="2700000" algn="tl" rotWithShape="0">
              <a:prstClr val="black">
                <a:alpha val="40000"/>
              </a:prstClr>
            </a:outerShdw>
          </a:effectLst>
        </p:spPr>
      </p:pic>
    </p:spTree>
    <p:extLst>
      <p:ext uri="{BB962C8B-B14F-4D97-AF65-F5344CB8AC3E}">
        <p14:creationId xmlns:p14="http://schemas.microsoft.com/office/powerpoint/2010/main" val="27171148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E39E-2D08-4659-88D1-ACD77638CA96}"/>
              </a:ext>
            </a:extLst>
          </p:cNvPr>
          <p:cNvSpPr>
            <a:spLocks noGrp="1"/>
          </p:cNvSpPr>
          <p:nvPr>
            <p:ph type="title"/>
          </p:nvPr>
        </p:nvSpPr>
        <p:spPr/>
        <p:txBody>
          <a:bodyPr/>
          <a:lstStyle/>
          <a:p>
            <a:r>
              <a:rPr lang="en-US"/>
              <a:t>Enterprise vs. organization accounts</a:t>
            </a:r>
          </a:p>
        </p:txBody>
      </p:sp>
      <p:sp>
        <p:nvSpPr>
          <p:cNvPr id="3" name="Footer Placeholder 2">
            <a:extLst>
              <a:ext uri="{FF2B5EF4-FFF2-40B4-BE49-F238E27FC236}">
                <a16:creationId xmlns:a16="http://schemas.microsoft.com/office/drawing/2014/main" id="{F3AF7B46-7F16-48A8-8D6B-408E1097AC9F}"/>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2982603341"/>
      </p:ext>
    </p:extLst>
  </p:cSld>
  <p:clrMapOvr>
    <a:masterClrMapping/>
  </p:clrMapOvr>
  <p:transition spd="med"/>
</p:sld>
</file>

<file path=ppt/theme/theme1.xml><?xml version="1.0" encoding="utf-8"?>
<a:theme xmlns:a="http://schemas.openxmlformats.org/drawingml/2006/main" name="Black">
  <a:themeElements>
    <a:clrScheme name="GitHub 1">
      <a:dk1>
        <a:srgbClr val="23292E"/>
      </a:dk1>
      <a:lt1>
        <a:srgbClr val="D0D4DA"/>
      </a:lt1>
      <a:dk2>
        <a:srgbClr val="434343"/>
      </a:dk2>
      <a:lt2>
        <a:srgbClr val="FEFFFF"/>
      </a:lt2>
      <a:accent1>
        <a:srgbClr val="0366D6"/>
      </a:accent1>
      <a:accent2>
        <a:srgbClr val="FB8532"/>
      </a:accent2>
      <a:accent3>
        <a:srgbClr val="5A32A3"/>
      </a:accent3>
      <a:accent4>
        <a:srgbClr val="FF3742"/>
      </a:accent4>
      <a:accent5>
        <a:srgbClr val="F7C713"/>
      </a:accent5>
      <a:accent6>
        <a:srgbClr val="85E89D"/>
      </a:accent6>
      <a:hlink>
        <a:srgbClr val="0266D6"/>
      </a:hlink>
      <a:folHlink>
        <a:srgbClr val="23292E"/>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D684964B-ED69-6C4D-A04D-A17507C9B83E}" vid="{575C64C8-0243-F549-B83C-339B05E298C0}"/>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10" ma:contentTypeDescription="Create a new document." ma:contentTypeScope="" ma:versionID="35152011988deb9a3bd0d1012d804f57">
  <xsd:schema xmlns:xsd="http://www.w3.org/2001/XMLSchema" xmlns:xs="http://www.w3.org/2001/XMLSchema" xmlns:p="http://schemas.microsoft.com/office/2006/metadata/properties" xmlns:ns2="e49e5783-6ed0-4c95-998b-fda6fc3232fc" xmlns:ns3="6f94a201-f5c1-4fba-bc67-da621c7eb830" targetNamespace="http://schemas.microsoft.com/office/2006/metadata/properties" ma:root="true" ma:fieldsID="ea5a2d1a48024f1f4a60d19707288437" ns2:_="" ns3:_="">
    <xsd:import namespace="e49e5783-6ed0-4c95-998b-fda6fc3232fc"/>
    <xsd:import namespace="6f94a201-f5c1-4fba-bc67-da621c7eb8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4BCDAD-0961-4E5A-909B-151170449B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e5783-6ed0-4c95-998b-fda6fc3232fc"/>
    <ds:schemaRef ds:uri="6f94a201-f5c1-4fba-bc67-da621c7eb8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E78BD2-36BC-4265-9C25-3F9BC51B8FEA}">
  <ds:schemaRefs>
    <ds:schemaRef ds:uri="6f94a201-f5c1-4fba-bc67-da621c7eb830"/>
    <ds:schemaRef ds:uri="e49e5783-6ed0-4c95-998b-fda6fc3232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41799FC-91B4-44AF-BDBB-D69E772A79F6}">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Black</Template>
  <TotalTime>248</TotalTime>
  <Words>2829</Words>
  <Application>Microsoft Macintosh PowerPoint</Application>
  <PresentationFormat>Custom</PresentationFormat>
  <Paragraphs>466</Paragraphs>
  <Slides>39</Slides>
  <Notes>31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"Helvetica Neue", "Helvetica Neue_EmbeddedFont", "Helvetica Neue_MSFontService", "Helvetica Neue_MSFontService", sans-serif</vt:lpstr>
      <vt:lpstr>Apple Color Emoji</vt:lpstr>
      <vt:lpstr>Arial</vt:lpstr>
      <vt:lpstr>Arial,Sans-Serif</vt:lpstr>
      <vt:lpstr>Consolas</vt:lpstr>
      <vt:lpstr>Helvetica Neue</vt:lpstr>
      <vt:lpstr>Helvetica Neue Light</vt:lpstr>
      <vt:lpstr>Helvetica Neue Medium</vt:lpstr>
      <vt:lpstr>Menlo</vt:lpstr>
      <vt:lpstr>SF Mono Bold</vt:lpstr>
      <vt:lpstr>Black</vt:lpstr>
      <vt:lpstr>Presenter notes</vt:lpstr>
      <vt:lpstr>Team &amp; organization  management</vt:lpstr>
      <vt:lpstr>This module will enable you to:</vt:lpstr>
      <vt:lpstr>Team and organization management</vt:lpstr>
      <vt:lpstr>GitHub permission model</vt:lpstr>
      <vt:lpstr>PowerPoint Presentation</vt:lpstr>
      <vt:lpstr>What's possible?</vt:lpstr>
      <vt:lpstr>PowerPoint Presentation</vt:lpstr>
      <vt:lpstr>Enterprise vs. organization accounts</vt:lpstr>
      <vt:lpstr>Account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Membership, privileges, and security</vt:lpstr>
      <vt:lpstr>Member privileges and security</vt:lpstr>
      <vt:lpstr>Organization member privileges</vt:lpstr>
      <vt:lpstr>PowerPoint Presentation</vt:lpstr>
      <vt:lpstr>Organization Security</vt:lpstr>
      <vt:lpstr>Identity providers that support team synchronization</vt:lpstr>
      <vt:lpstr>Organization</vt:lpstr>
      <vt:lpstr>Organization</vt:lpstr>
      <vt:lpstr>Organization</vt:lpstr>
      <vt:lpstr>UI close-up &amp; ​common practices</vt:lpstr>
      <vt:lpstr>PowerPoint Presentation</vt:lpstr>
      <vt:lpstr>Permission levels for an organization</vt:lpstr>
      <vt:lpstr>PowerPoint Presentation</vt:lpstr>
      <vt:lpstr>PowerPoint Presentation</vt:lpstr>
      <vt:lpstr>Permission levels for a repository</vt:lpstr>
      <vt:lpstr>Team best practices</vt:lpstr>
      <vt:lpstr>Team best practices</vt:lpstr>
      <vt:lpstr>Team best practices</vt:lpstr>
      <vt:lpstr>PowerPoint Presentation</vt:lpstr>
      <vt:lpstr>Questions</vt:lpstr>
      <vt:lpstr>UI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Briana Swift</dc:creator>
  <cp:lastModifiedBy>David Polite</cp:lastModifiedBy>
  <cp:revision>189</cp:revision>
  <dcterms:created xsi:type="dcterms:W3CDTF">2021-02-16T10:54:20Z</dcterms:created>
  <dcterms:modified xsi:type="dcterms:W3CDTF">2021-04-24T17:51:20Z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0x010100B07CF5586D61924DA1FD457371055D77</vt:lpwstr>
  </property>
</Properties>
</file>